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9"/>
  </p:notesMasterIdLst>
  <p:sldIdLst>
    <p:sldId id="256" r:id="rId2"/>
    <p:sldId id="257" r:id="rId3"/>
    <p:sldId id="270" r:id="rId4"/>
    <p:sldId id="258" r:id="rId5"/>
    <p:sldId id="259" r:id="rId6"/>
    <p:sldId id="271" r:id="rId7"/>
    <p:sldId id="276" r:id="rId8"/>
    <p:sldId id="272" r:id="rId9"/>
    <p:sldId id="273" r:id="rId10"/>
    <p:sldId id="277" r:id="rId11"/>
    <p:sldId id="274" r:id="rId12"/>
    <p:sldId id="275" r:id="rId13"/>
    <p:sldId id="278" r:id="rId14"/>
    <p:sldId id="279" r:id="rId15"/>
    <p:sldId id="280" r:id="rId16"/>
    <p:sldId id="281" r:id="rId17"/>
    <p:sldId id="260" r:id="rId1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200">
          <p15:clr>
            <a:srgbClr val="A4A3A4"/>
          </p15:clr>
        </p15:guide>
        <p15:guide id="2" orient="horz" pos="3408">
          <p15:clr>
            <a:srgbClr val="A4A3A4"/>
          </p15:clr>
        </p15:guide>
        <p15:guide id="3" pos="6936">
          <p15:clr>
            <a:srgbClr val="A4A3A4"/>
          </p15:clr>
        </p15:guide>
        <p15:guide id="4" pos="744">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5" roundtripDataSignature="AMtx7mhvO/yZn7PI06BItlftBRKjbux7a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144ED96-AB2D-4F83-8371-31DC33BB24E6}">
  <a:tblStyle styleId="{F144ED96-AB2D-4F83-8371-31DC33BB24E6}" styleName="Table_0">
    <a:wholeTbl>
      <a:tcTxStyle b="off" i="off">
        <a:font>
          <a:latin typeface="Rockwell"/>
          <a:ea typeface="Rockwell"/>
          <a:cs typeface="Rockwel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F4F0"/>
          </a:solidFill>
        </a:fill>
      </a:tcStyle>
    </a:wholeTbl>
    <a:band1H>
      <a:tcTxStyle/>
      <a:tcStyle>
        <a:tcBdr/>
        <a:fill>
          <a:solidFill>
            <a:srgbClr val="CFE8E0"/>
          </a:solidFill>
        </a:fill>
      </a:tcStyle>
    </a:band1H>
    <a:band2H>
      <a:tcTxStyle/>
      <a:tcStyle>
        <a:tcBdr/>
      </a:tcStyle>
    </a:band2H>
    <a:band1V>
      <a:tcTxStyle/>
      <a:tcStyle>
        <a:tcBdr/>
        <a:fill>
          <a:solidFill>
            <a:srgbClr val="CFE8E0"/>
          </a:solidFill>
        </a:fill>
      </a:tcStyle>
    </a:band1V>
    <a:band2V>
      <a:tcTxStyle/>
      <a:tcStyle>
        <a:tcBdr/>
      </a:tcStyle>
    </a:band2V>
    <a:lastCol>
      <a:tcTxStyle b="on" i="off">
        <a:font>
          <a:latin typeface="Rockwell"/>
          <a:ea typeface="Rockwell"/>
          <a:cs typeface="Rockwell"/>
        </a:font>
        <a:schemeClr val="lt1"/>
      </a:tcTxStyle>
      <a:tcStyle>
        <a:tcBdr/>
        <a:fill>
          <a:solidFill>
            <a:schemeClr val="accent2"/>
          </a:solidFill>
        </a:fill>
      </a:tcStyle>
    </a:lastCol>
    <a:firstCol>
      <a:tcTxStyle b="on" i="off">
        <a:font>
          <a:latin typeface="Rockwell"/>
          <a:ea typeface="Rockwell"/>
          <a:cs typeface="Rockwell"/>
        </a:font>
        <a:schemeClr val="lt1"/>
      </a:tcTxStyle>
      <a:tcStyle>
        <a:tcBdr/>
        <a:fill>
          <a:solidFill>
            <a:schemeClr val="accent2"/>
          </a:solidFill>
        </a:fill>
      </a:tcStyle>
    </a:firstCol>
    <a:lastRow>
      <a:tcTxStyle b="on" i="off">
        <a:font>
          <a:latin typeface="Rockwell"/>
          <a:ea typeface="Rockwell"/>
          <a:cs typeface="Rockwell"/>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a:tcStyle>
        <a:tcBdr/>
      </a:tcStyle>
    </a:seCell>
    <a:swCell>
      <a:tcTxStyle/>
      <a:tcStyle>
        <a:tcBdr/>
      </a:tcStyle>
    </a:swCell>
    <a:firstRow>
      <a:tcTxStyle b="on" i="off">
        <a:font>
          <a:latin typeface="Rockwell"/>
          <a:ea typeface="Rockwell"/>
          <a:cs typeface="Rockwell"/>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828" y="78"/>
      </p:cViewPr>
      <p:guideLst>
        <p:guide orient="horz" pos="1200"/>
        <p:guide orient="horz" pos="3408"/>
        <p:guide pos="6936"/>
        <p:guide pos="74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a:extLst>
            <a:ext uri="{FF2B5EF4-FFF2-40B4-BE49-F238E27FC236}">
              <a16:creationId xmlns:a16="http://schemas.microsoft.com/office/drawing/2014/main" id="{2E51CB12-FD81-2D33-82E0-CC86BA3F31D4}"/>
            </a:ext>
          </a:extLst>
        </p:cNvPr>
        <p:cNvGrpSpPr/>
        <p:nvPr/>
      </p:nvGrpSpPr>
      <p:grpSpPr>
        <a:xfrm>
          <a:off x="0" y="0"/>
          <a:ext cx="0" cy="0"/>
          <a:chOff x="0" y="0"/>
          <a:chExt cx="0" cy="0"/>
        </a:xfrm>
      </p:grpSpPr>
      <p:sp>
        <p:nvSpPr>
          <p:cNvPr id="223" name="Google Shape;223;p2:notes">
            <a:extLst>
              <a:ext uri="{FF2B5EF4-FFF2-40B4-BE49-F238E27FC236}">
                <a16:creationId xmlns:a16="http://schemas.microsoft.com/office/drawing/2014/main" id="{029E9842-0BC6-0E18-18C6-7A25CA22E00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2:notes">
            <a:extLst>
              <a:ext uri="{FF2B5EF4-FFF2-40B4-BE49-F238E27FC236}">
                <a16:creationId xmlns:a16="http://schemas.microsoft.com/office/drawing/2014/main" id="{BA3B0FE4-D0B0-A00A-4F9F-AB646DA411D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4447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a:extLst>
            <a:ext uri="{FF2B5EF4-FFF2-40B4-BE49-F238E27FC236}">
              <a16:creationId xmlns:a16="http://schemas.microsoft.com/office/drawing/2014/main" id="{CDBCBEB6-EA69-A588-0860-8DC36E599CF5}"/>
            </a:ext>
          </a:extLst>
        </p:cNvPr>
        <p:cNvGrpSpPr/>
        <p:nvPr/>
      </p:nvGrpSpPr>
      <p:grpSpPr>
        <a:xfrm>
          <a:off x="0" y="0"/>
          <a:ext cx="0" cy="0"/>
          <a:chOff x="0" y="0"/>
          <a:chExt cx="0" cy="0"/>
        </a:xfrm>
      </p:grpSpPr>
      <p:sp>
        <p:nvSpPr>
          <p:cNvPr id="239" name="Google Shape;239;p4:notes">
            <a:extLst>
              <a:ext uri="{FF2B5EF4-FFF2-40B4-BE49-F238E27FC236}">
                <a16:creationId xmlns:a16="http://schemas.microsoft.com/office/drawing/2014/main" id="{3E0FA65B-4C0A-3E9E-D057-80D4895A95F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4:notes">
            <a:extLst>
              <a:ext uri="{FF2B5EF4-FFF2-40B4-BE49-F238E27FC236}">
                <a16:creationId xmlns:a16="http://schemas.microsoft.com/office/drawing/2014/main" id="{00E8A5C9-06E9-FF9D-C0CF-A18C2A8B1A0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4:notes">
            <a:extLst>
              <a:ext uri="{FF2B5EF4-FFF2-40B4-BE49-F238E27FC236}">
                <a16:creationId xmlns:a16="http://schemas.microsoft.com/office/drawing/2014/main" id="{992E95D4-E477-FCEA-FDD7-57D2BF7A362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extLst>
      <p:ext uri="{BB962C8B-B14F-4D97-AF65-F5344CB8AC3E}">
        <p14:creationId xmlns:p14="http://schemas.microsoft.com/office/powerpoint/2010/main" val="4048018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a:extLst>
            <a:ext uri="{FF2B5EF4-FFF2-40B4-BE49-F238E27FC236}">
              <a16:creationId xmlns:a16="http://schemas.microsoft.com/office/drawing/2014/main" id="{3AE5BD21-A733-60D0-E1C7-F5F9D1F53893}"/>
            </a:ext>
          </a:extLst>
        </p:cNvPr>
        <p:cNvGrpSpPr/>
        <p:nvPr/>
      </p:nvGrpSpPr>
      <p:grpSpPr>
        <a:xfrm>
          <a:off x="0" y="0"/>
          <a:ext cx="0" cy="0"/>
          <a:chOff x="0" y="0"/>
          <a:chExt cx="0" cy="0"/>
        </a:xfrm>
      </p:grpSpPr>
      <p:sp>
        <p:nvSpPr>
          <p:cNvPr id="239" name="Google Shape;239;p4:notes">
            <a:extLst>
              <a:ext uri="{FF2B5EF4-FFF2-40B4-BE49-F238E27FC236}">
                <a16:creationId xmlns:a16="http://schemas.microsoft.com/office/drawing/2014/main" id="{2ECDF267-2705-5105-4A62-27F7924EED0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4:notes">
            <a:extLst>
              <a:ext uri="{FF2B5EF4-FFF2-40B4-BE49-F238E27FC236}">
                <a16:creationId xmlns:a16="http://schemas.microsoft.com/office/drawing/2014/main" id="{CC78D5CB-D709-CF11-D5B1-30B755C05BC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4:notes">
            <a:extLst>
              <a:ext uri="{FF2B5EF4-FFF2-40B4-BE49-F238E27FC236}">
                <a16:creationId xmlns:a16="http://schemas.microsoft.com/office/drawing/2014/main" id="{0A99987B-1891-63A1-CC24-CB7B0BFA822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extLst>
      <p:ext uri="{BB962C8B-B14F-4D97-AF65-F5344CB8AC3E}">
        <p14:creationId xmlns:p14="http://schemas.microsoft.com/office/powerpoint/2010/main" val="2177211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Quote slide with picture">
  <p:cSld name="Quote slide with picture">
    <p:bg>
      <p:bgPr>
        <a:solidFill>
          <a:schemeClr val="lt1"/>
        </a:solidFill>
        <a:effectLst/>
      </p:bgPr>
    </p:bg>
    <p:spTree>
      <p:nvGrpSpPr>
        <p:cNvPr id="1" name="Shape 15"/>
        <p:cNvGrpSpPr/>
        <p:nvPr/>
      </p:nvGrpSpPr>
      <p:grpSpPr>
        <a:xfrm>
          <a:off x="0" y="0"/>
          <a:ext cx="0" cy="0"/>
          <a:chOff x="0" y="0"/>
          <a:chExt cx="0" cy="0"/>
        </a:xfrm>
      </p:grpSpPr>
      <p:sp>
        <p:nvSpPr>
          <p:cNvPr id="16" name="Google Shape;16;p16"/>
          <p:cNvSpPr>
            <a:spLocks noGrp="1"/>
          </p:cNvSpPr>
          <p:nvPr>
            <p:ph type="pic" idx="2"/>
          </p:nvPr>
        </p:nvSpPr>
        <p:spPr>
          <a:xfrm>
            <a:off x="0" y="1"/>
            <a:ext cx="12192000" cy="6858000"/>
          </a:xfrm>
          <a:prstGeom prst="rect">
            <a:avLst/>
          </a:prstGeom>
          <a:noFill/>
          <a:ln>
            <a:noFill/>
          </a:ln>
        </p:spPr>
      </p:sp>
      <p:sp>
        <p:nvSpPr>
          <p:cNvPr id="17" name="Google Shape;17;p16"/>
          <p:cNvSpPr txBox="1">
            <a:spLocks noGrp="1"/>
          </p:cNvSpPr>
          <p:nvPr>
            <p:ph type="title"/>
          </p:nvPr>
        </p:nvSpPr>
        <p:spPr>
          <a:xfrm>
            <a:off x="3111500" y="370600"/>
            <a:ext cx="5923842" cy="5923842"/>
          </a:xfrm>
          <a:prstGeom prst="rect">
            <a:avLst/>
          </a:prstGeom>
          <a:solidFill>
            <a:schemeClr val="dk1">
              <a:alpha val="94901"/>
            </a:schemeClr>
          </a:solidFill>
          <a:ln>
            <a:noFill/>
          </a:ln>
        </p:spPr>
        <p:txBody>
          <a:bodyPr spcFirstLastPara="1" wrap="square" lIns="457200" tIns="45700" rIns="457200" bIns="2331700" anchor="b" anchorCtr="0">
            <a:noAutofit/>
          </a:bodyPr>
          <a:lstStyle>
            <a:lvl1pPr lvl="0" algn="ctr">
              <a:lnSpc>
                <a:spcPct val="90000"/>
              </a:lnSpc>
              <a:spcBef>
                <a:spcPts val="0"/>
              </a:spcBef>
              <a:spcAft>
                <a:spcPts val="0"/>
              </a:spcAft>
              <a:buClr>
                <a:schemeClr val="lt1"/>
              </a:buClr>
              <a:buSzPts val="4000"/>
              <a:buFont typeface="Bookman Old Style"/>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16"/>
          <p:cNvSpPr txBox="1">
            <a:spLocks noGrp="1"/>
          </p:cNvSpPr>
          <p:nvPr>
            <p:ph type="body" idx="1"/>
          </p:nvPr>
        </p:nvSpPr>
        <p:spPr>
          <a:xfrm>
            <a:off x="3575304" y="4379976"/>
            <a:ext cx="5038344" cy="713232"/>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Clr>
                <a:schemeClr val="lt1"/>
              </a:buClr>
              <a:buSzPts val="2400"/>
              <a:buNone/>
              <a:defRPr sz="2400">
                <a:solidFill>
                  <a:schemeClr val="lt1"/>
                </a:solidFill>
              </a:defRPr>
            </a:lvl1pPr>
            <a:lvl2pPr marL="914400" lvl="1" indent="-228600" algn="l">
              <a:lnSpc>
                <a:spcPct val="120000"/>
              </a:lnSpc>
              <a:spcBef>
                <a:spcPts val="500"/>
              </a:spcBef>
              <a:spcAft>
                <a:spcPts val="0"/>
              </a:spcAft>
              <a:buClr>
                <a:schemeClr val="lt1"/>
              </a:buClr>
              <a:buSzPts val="2000"/>
              <a:buNone/>
              <a:defRPr sz="2000">
                <a:solidFill>
                  <a:schemeClr val="lt1"/>
                </a:solidFill>
              </a:defRPr>
            </a:lvl2pPr>
            <a:lvl3pPr marL="1371600" lvl="2" indent="-228600" algn="l">
              <a:lnSpc>
                <a:spcPct val="120000"/>
              </a:lnSpc>
              <a:spcBef>
                <a:spcPts val="500"/>
              </a:spcBef>
              <a:spcAft>
                <a:spcPts val="0"/>
              </a:spcAft>
              <a:buClr>
                <a:schemeClr val="lt1"/>
              </a:buClr>
              <a:buSzPts val="1800"/>
              <a:buNone/>
              <a:defRPr sz="1800">
                <a:solidFill>
                  <a:schemeClr val="lt1"/>
                </a:solidFill>
              </a:defRPr>
            </a:lvl3pPr>
            <a:lvl4pPr marL="1828800" lvl="3" indent="-228600" algn="l">
              <a:lnSpc>
                <a:spcPct val="120000"/>
              </a:lnSpc>
              <a:spcBef>
                <a:spcPts val="500"/>
              </a:spcBef>
              <a:spcAft>
                <a:spcPts val="0"/>
              </a:spcAft>
              <a:buClr>
                <a:schemeClr val="lt1"/>
              </a:buClr>
              <a:buSzPts val="1600"/>
              <a:buNone/>
              <a:defRPr sz="1600">
                <a:solidFill>
                  <a:schemeClr val="lt1"/>
                </a:solidFill>
              </a:defRPr>
            </a:lvl4pPr>
            <a:lvl5pPr marL="2286000" lvl="4" indent="-228600" algn="l">
              <a:lnSpc>
                <a:spcPct val="120000"/>
              </a:lnSpc>
              <a:spcBef>
                <a:spcPts val="500"/>
              </a:spcBef>
              <a:spcAft>
                <a:spcPts val="0"/>
              </a:spcAft>
              <a:buClr>
                <a:schemeClr val="lt1"/>
              </a:buClr>
              <a:buSzPts val="1600"/>
              <a:buNone/>
              <a:defRPr sz="1600">
                <a:solidFill>
                  <a:schemeClr val="lt1"/>
                </a:solidFill>
              </a:defRPr>
            </a:lvl5pPr>
            <a:lvl6pPr marL="2743200" lvl="5" indent="-228600" algn="l">
              <a:lnSpc>
                <a:spcPct val="120000"/>
              </a:lnSpc>
              <a:spcBef>
                <a:spcPts val="500"/>
              </a:spcBef>
              <a:spcAft>
                <a:spcPts val="0"/>
              </a:spcAft>
              <a:buClr>
                <a:schemeClr val="lt1"/>
              </a:buClr>
              <a:buSzPts val="1600"/>
              <a:buNone/>
              <a:defRPr sz="1600">
                <a:solidFill>
                  <a:schemeClr val="lt1"/>
                </a:solidFill>
              </a:defRPr>
            </a:lvl6pPr>
            <a:lvl7pPr marL="3200400" lvl="6" indent="-228600" algn="l">
              <a:lnSpc>
                <a:spcPct val="120000"/>
              </a:lnSpc>
              <a:spcBef>
                <a:spcPts val="500"/>
              </a:spcBef>
              <a:spcAft>
                <a:spcPts val="0"/>
              </a:spcAft>
              <a:buClr>
                <a:schemeClr val="lt1"/>
              </a:buClr>
              <a:buSzPts val="1600"/>
              <a:buNone/>
              <a:defRPr sz="1600">
                <a:solidFill>
                  <a:schemeClr val="lt1"/>
                </a:solidFill>
              </a:defRPr>
            </a:lvl7pPr>
            <a:lvl8pPr marL="3657600" lvl="7" indent="-228600" algn="l">
              <a:lnSpc>
                <a:spcPct val="120000"/>
              </a:lnSpc>
              <a:spcBef>
                <a:spcPts val="500"/>
              </a:spcBef>
              <a:spcAft>
                <a:spcPts val="0"/>
              </a:spcAft>
              <a:buClr>
                <a:schemeClr val="lt1"/>
              </a:buClr>
              <a:buSzPts val="1600"/>
              <a:buNone/>
              <a:defRPr sz="1600">
                <a:solidFill>
                  <a:schemeClr val="lt1"/>
                </a:solidFill>
              </a:defRPr>
            </a:lvl8pPr>
            <a:lvl9pPr marL="4114800" lvl="8" indent="-228600" algn="l">
              <a:lnSpc>
                <a:spcPct val="120000"/>
              </a:lnSpc>
              <a:spcBef>
                <a:spcPts val="500"/>
              </a:spcBef>
              <a:spcAft>
                <a:spcPts val="0"/>
              </a:spcAft>
              <a:buClr>
                <a:schemeClr val="lt1"/>
              </a:buClr>
              <a:buSzPts val="1600"/>
              <a:buNone/>
              <a:defRPr sz="1600">
                <a:solidFill>
                  <a:schemeClr val="lt1"/>
                </a:solidFill>
              </a:defRPr>
            </a:lvl9pPr>
          </a:lstStyle>
          <a:p>
            <a:endParaRPr/>
          </a:p>
        </p:txBody>
      </p:sp>
      <p:sp>
        <p:nvSpPr>
          <p:cNvPr id="19" name="Google Shape;19;p16"/>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1"/>
                </a:solidFill>
                <a:latin typeface="Rockwell"/>
                <a:ea typeface="Rockwell"/>
                <a:cs typeface="Rockwell"/>
                <a:sym typeface="Rockwe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1"/>
                </a:solidFill>
                <a:latin typeface="Rockwell"/>
                <a:ea typeface="Rockwell"/>
                <a:cs typeface="Rockwell"/>
                <a:sym typeface="Rockwe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6"/>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000" b="0" i="0" u="none" strike="noStrike" cap="none">
                <a:solidFill>
                  <a:schemeClr val="dk1"/>
                </a:solidFill>
                <a:latin typeface="Rockwell"/>
                <a:ea typeface="Rockwell"/>
                <a:cs typeface="Rockwell"/>
                <a:sym typeface="Rockwell"/>
              </a:defRPr>
            </a:lvl1pPr>
            <a:lvl2pPr marL="0" marR="0" lvl="1" indent="0" algn="r">
              <a:spcBef>
                <a:spcPts val="0"/>
              </a:spcBef>
              <a:buNone/>
              <a:defRPr sz="1000" b="0" i="0" u="none" strike="noStrike" cap="none">
                <a:solidFill>
                  <a:schemeClr val="dk1"/>
                </a:solidFill>
                <a:latin typeface="Rockwell"/>
                <a:ea typeface="Rockwell"/>
                <a:cs typeface="Rockwell"/>
                <a:sym typeface="Rockwell"/>
              </a:defRPr>
            </a:lvl2pPr>
            <a:lvl3pPr marL="0" marR="0" lvl="2" indent="0" algn="r">
              <a:spcBef>
                <a:spcPts val="0"/>
              </a:spcBef>
              <a:buNone/>
              <a:defRPr sz="1000" b="0" i="0" u="none" strike="noStrike" cap="none">
                <a:solidFill>
                  <a:schemeClr val="dk1"/>
                </a:solidFill>
                <a:latin typeface="Rockwell"/>
                <a:ea typeface="Rockwell"/>
                <a:cs typeface="Rockwell"/>
                <a:sym typeface="Rockwell"/>
              </a:defRPr>
            </a:lvl3pPr>
            <a:lvl4pPr marL="0" marR="0" lvl="3" indent="0" algn="r">
              <a:spcBef>
                <a:spcPts val="0"/>
              </a:spcBef>
              <a:buNone/>
              <a:defRPr sz="1000" b="0" i="0" u="none" strike="noStrike" cap="none">
                <a:solidFill>
                  <a:schemeClr val="dk1"/>
                </a:solidFill>
                <a:latin typeface="Rockwell"/>
                <a:ea typeface="Rockwell"/>
                <a:cs typeface="Rockwell"/>
                <a:sym typeface="Rockwell"/>
              </a:defRPr>
            </a:lvl4pPr>
            <a:lvl5pPr marL="0" marR="0" lvl="4" indent="0" algn="r">
              <a:spcBef>
                <a:spcPts val="0"/>
              </a:spcBef>
              <a:buNone/>
              <a:defRPr sz="1000" b="0" i="0" u="none" strike="noStrike" cap="none">
                <a:solidFill>
                  <a:schemeClr val="dk1"/>
                </a:solidFill>
                <a:latin typeface="Rockwell"/>
                <a:ea typeface="Rockwell"/>
                <a:cs typeface="Rockwell"/>
                <a:sym typeface="Rockwell"/>
              </a:defRPr>
            </a:lvl5pPr>
            <a:lvl6pPr marL="0" marR="0" lvl="5" indent="0" algn="r">
              <a:spcBef>
                <a:spcPts val="0"/>
              </a:spcBef>
              <a:buNone/>
              <a:defRPr sz="1000" b="0" i="0" u="none" strike="noStrike" cap="none">
                <a:solidFill>
                  <a:schemeClr val="dk1"/>
                </a:solidFill>
                <a:latin typeface="Rockwell"/>
                <a:ea typeface="Rockwell"/>
                <a:cs typeface="Rockwell"/>
                <a:sym typeface="Rockwell"/>
              </a:defRPr>
            </a:lvl6pPr>
            <a:lvl7pPr marL="0" marR="0" lvl="6" indent="0" algn="r">
              <a:spcBef>
                <a:spcPts val="0"/>
              </a:spcBef>
              <a:buNone/>
              <a:defRPr sz="1000" b="0" i="0" u="none" strike="noStrike" cap="none">
                <a:solidFill>
                  <a:schemeClr val="dk1"/>
                </a:solidFill>
                <a:latin typeface="Rockwell"/>
                <a:ea typeface="Rockwell"/>
                <a:cs typeface="Rockwell"/>
                <a:sym typeface="Rockwell"/>
              </a:defRPr>
            </a:lvl7pPr>
            <a:lvl8pPr marL="0" marR="0" lvl="7" indent="0" algn="r">
              <a:spcBef>
                <a:spcPts val="0"/>
              </a:spcBef>
              <a:buNone/>
              <a:defRPr sz="1000" b="0" i="0" u="none" strike="noStrike" cap="none">
                <a:solidFill>
                  <a:schemeClr val="dk1"/>
                </a:solidFill>
                <a:latin typeface="Rockwell"/>
                <a:ea typeface="Rockwell"/>
                <a:cs typeface="Rockwell"/>
                <a:sym typeface="Rockwell"/>
              </a:defRPr>
            </a:lvl8pPr>
            <a:lvl9pPr marL="0" marR="0" lvl="8" indent="0" algn="r">
              <a:spcBef>
                <a:spcPts val="0"/>
              </a:spcBef>
              <a:buNone/>
              <a:defRPr sz="1000" b="0" i="0" u="none" strike="noStrike" cap="none">
                <a:solidFill>
                  <a:schemeClr val="dk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7"/>
        <p:cNvGrpSpPr/>
        <p:nvPr/>
      </p:nvGrpSpPr>
      <p:grpSpPr>
        <a:xfrm>
          <a:off x="0" y="0"/>
          <a:ext cx="0" cy="0"/>
          <a:chOff x="0" y="0"/>
          <a:chExt cx="0" cy="0"/>
        </a:xfrm>
      </p:grpSpPr>
      <p:sp>
        <p:nvSpPr>
          <p:cNvPr id="128" name="Google Shape;128;p29"/>
          <p:cNvSpPr txBox="1">
            <a:spLocks noGrp="1"/>
          </p:cNvSpPr>
          <p:nvPr>
            <p:ph type="title"/>
          </p:nvPr>
        </p:nvSpPr>
        <p:spPr>
          <a:xfrm>
            <a:off x="917228" y="609600"/>
            <a:ext cx="3932237" cy="2362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2800"/>
              <a:buFont typeface="Bookman Old Style"/>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29"/>
          <p:cNvSpPr txBox="1">
            <a:spLocks noGrp="1"/>
          </p:cNvSpPr>
          <p:nvPr>
            <p:ph type="body" idx="1"/>
          </p:nvPr>
        </p:nvSpPr>
        <p:spPr>
          <a:xfrm>
            <a:off x="5078064" y="609600"/>
            <a:ext cx="6189492" cy="5181600"/>
          </a:xfrm>
          <a:prstGeom prst="rect">
            <a:avLst/>
          </a:prstGeom>
          <a:noFill/>
          <a:ln>
            <a:noFill/>
          </a:ln>
        </p:spPr>
        <p:txBody>
          <a:bodyPr spcFirstLastPara="1" wrap="square" lIns="91425" tIns="45700" rIns="91425" bIns="45700" anchor="ctr"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120000"/>
              </a:lnSpc>
              <a:spcBef>
                <a:spcPts val="500"/>
              </a:spcBef>
              <a:spcAft>
                <a:spcPts val="0"/>
              </a:spcAft>
              <a:buClr>
                <a:schemeClr val="lt1"/>
              </a:buClr>
              <a:buSzPts val="1800"/>
              <a:buChar char="•"/>
              <a:defRPr/>
            </a:lvl6pPr>
            <a:lvl7pPr marL="3200400" lvl="6" indent="-342900" algn="l">
              <a:lnSpc>
                <a:spcPct val="120000"/>
              </a:lnSpc>
              <a:spcBef>
                <a:spcPts val="500"/>
              </a:spcBef>
              <a:spcAft>
                <a:spcPts val="0"/>
              </a:spcAft>
              <a:buClr>
                <a:schemeClr val="lt1"/>
              </a:buClr>
              <a:buSzPts val="1800"/>
              <a:buChar char="•"/>
              <a:defRPr/>
            </a:lvl7pPr>
            <a:lvl8pPr marL="3657600" lvl="7" indent="-342900" algn="l">
              <a:lnSpc>
                <a:spcPct val="120000"/>
              </a:lnSpc>
              <a:spcBef>
                <a:spcPts val="500"/>
              </a:spcBef>
              <a:spcAft>
                <a:spcPts val="0"/>
              </a:spcAft>
              <a:buClr>
                <a:schemeClr val="lt1"/>
              </a:buClr>
              <a:buSzPts val="1800"/>
              <a:buChar char="•"/>
              <a:defRPr/>
            </a:lvl8pPr>
            <a:lvl9pPr marL="4114800" lvl="8" indent="-342900" algn="l">
              <a:lnSpc>
                <a:spcPct val="120000"/>
              </a:lnSpc>
              <a:spcBef>
                <a:spcPts val="500"/>
              </a:spcBef>
              <a:spcAft>
                <a:spcPts val="0"/>
              </a:spcAft>
              <a:buClr>
                <a:schemeClr val="lt1"/>
              </a:buClr>
              <a:buSzPts val="1800"/>
              <a:buChar char="•"/>
              <a:defRPr/>
            </a:lvl9pPr>
          </a:lstStyle>
          <a:p>
            <a:endParaRPr/>
          </a:p>
        </p:txBody>
      </p:sp>
      <p:sp>
        <p:nvSpPr>
          <p:cNvPr id="130" name="Google Shape;130;p29"/>
          <p:cNvSpPr txBox="1">
            <a:spLocks noGrp="1"/>
          </p:cNvSpPr>
          <p:nvPr>
            <p:ph type="body" idx="2"/>
          </p:nvPr>
        </p:nvSpPr>
        <p:spPr>
          <a:xfrm>
            <a:off x="917228" y="2971800"/>
            <a:ext cx="3932237" cy="2819399"/>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Clr>
                <a:schemeClr val="lt1"/>
              </a:buClr>
              <a:buSzPts val="1600"/>
              <a:buNone/>
              <a:defRPr sz="1600"/>
            </a:lvl1pPr>
            <a:lvl2pPr marL="914400" lvl="1" indent="-228600" algn="l">
              <a:lnSpc>
                <a:spcPct val="120000"/>
              </a:lnSpc>
              <a:spcBef>
                <a:spcPts val="500"/>
              </a:spcBef>
              <a:spcAft>
                <a:spcPts val="0"/>
              </a:spcAft>
              <a:buClr>
                <a:schemeClr val="lt1"/>
              </a:buClr>
              <a:buSzPts val="1400"/>
              <a:buNone/>
              <a:defRPr sz="1400"/>
            </a:lvl2pPr>
            <a:lvl3pPr marL="1371600" lvl="2" indent="-228600" algn="l">
              <a:lnSpc>
                <a:spcPct val="120000"/>
              </a:lnSpc>
              <a:spcBef>
                <a:spcPts val="500"/>
              </a:spcBef>
              <a:spcAft>
                <a:spcPts val="0"/>
              </a:spcAft>
              <a:buClr>
                <a:schemeClr val="lt1"/>
              </a:buClr>
              <a:buSzPts val="1200"/>
              <a:buNone/>
              <a:defRPr sz="1200"/>
            </a:lvl3pPr>
            <a:lvl4pPr marL="1828800" lvl="3" indent="-228600" algn="l">
              <a:lnSpc>
                <a:spcPct val="120000"/>
              </a:lnSpc>
              <a:spcBef>
                <a:spcPts val="500"/>
              </a:spcBef>
              <a:spcAft>
                <a:spcPts val="0"/>
              </a:spcAft>
              <a:buClr>
                <a:schemeClr val="lt1"/>
              </a:buClr>
              <a:buSzPts val="1000"/>
              <a:buNone/>
              <a:defRPr sz="1000"/>
            </a:lvl4pPr>
            <a:lvl5pPr marL="2286000" lvl="4" indent="-228600" algn="l">
              <a:lnSpc>
                <a:spcPct val="120000"/>
              </a:lnSpc>
              <a:spcBef>
                <a:spcPts val="500"/>
              </a:spcBef>
              <a:spcAft>
                <a:spcPts val="0"/>
              </a:spcAft>
              <a:buClr>
                <a:schemeClr val="lt1"/>
              </a:buClr>
              <a:buSzPts val="1000"/>
              <a:buNone/>
              <a:defRPr sz="1000"/>
            </a:lvl5pPr>
            <a:lvl6pPr marL="2743200" lvl="5" indent="-228600" algn="l">
              <a:lnSpc>
                <a:spcPct val="120000"/>
              </a:lnSpc>
              <a:spcBef>
                <a:spcPts val="500"/>
              </a:spcBef>
              <a:spcAft>
                <a:spcPts val="0"/>
              </a:spcAft>
              <a:buClr>
                <a:schemeClr val="lt1"/>
              </a:buClr>
              <a:buSzPts val="1000"/>
              <a:buNone/>
              <a:defRPr sz="1000"/>
            </a:lvl6pPr>
            <a:lvl7pPr marL="3200400" lvl="6" indent="-228600" algn="l">
              <a:lnSpc>
                <a:spcPct val="120000"/>
              </a:lnSpc>
              <a:spcBef>
                <a:spcPts val="500"/>
              </a:spcBef>
              <a:spcAft>
                <a:spcPts val="0"/>
              </a:spcAft>
              <a:buClr>
                <a:schemeClr val="lt1"/>
              </a:buClr>
              <a:buSzPts val="1000"/>
              <a:buNone/>
              <a:defRPr sz="1000"/>
            </a:lvl7pPr>
            <a:lvl8pPr marL="3657600" lvl="7" indent="-228600" algn="l">
              <a:lnSpc>
                <a:spcPct val="120000"/>
              </a:lnSpc>
              <a:spcBef>
                <a:spcPts val="500"/>
              </a:spcBef>
              <a:spcAft>
                <a:spcPts val="0"/>
              </a:spcAft>
              <a:buClr>
                <a:schemeClr val="lt1"/>
              </a:buClr>
              <a:buSzPts val="1000"/>
              <a:buNone/>
              <a:defRPr sz="1000"/>
            </a:lvl8pPr>
            <a:lvl9pPr marL="4114800" lvl="8" indent="-228600" algn="l">
              <a:lnSpc>
                <a:spcPct val="120000"/>
              </a:lnSpc>
              <a:spcBef>
                <a:spcPts val="500"/>
              </a:spcBef>
              <a:spcAft>
                <a:spcPts val="0"/>
              </a:spcAft>
              <a:buClr>
                <a:schemeClr val="lt1"/>
              </a:buClr>
              <a:buSzPts val="1000"/>
              <a:buNone/>
              <a:defRPr sz="1000"/>
            </a:lvl9pPr>
          </a:lstStyle>
          <a:p>
            <a:endParaRPr/>
          </a:p>
        </p:txBody>
      </p:sp>
      <p:sp>
        <p:nvSpPr>
          <p:cNvPr id="131" name="Google Shape;131;p29"/>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9"/>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29"/>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4"/>
        <p:cNvGrpSpPr/>
        <p:nvPr/>
      </p:nvGrpSpPr>
      <p:grpSpPr>
        <a:xfrm>
          <a:off x="0" y="0"/>
          <a:ext cx="0" cy="0"/>
          <a:chOff x="0" y="0"/>
          <a:chExt cx="0" cy="0"/>
        </a:xfrm>
      </p:grpSpPr>
      <p:sp>
        <p:nvSpPr>
          <p:cNvPr id="135" name="Google Shape;135;p30"/>
          <p:cNvSpPr txBox="1">
            <a:spLocks noGrp="1"/>
          </p:cNvSpPr>
          <p:nvPr>
            <p:ph type="title"/>
          </p:nvPr>
        </p:nvSpPr>
        <p:spPr>
          <a:xfrm>
            <a:off x="917227" y="609600"/>
            <a:ext cx="5929773" cy="2362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200"/>
              <a:buFont typeface="Bookman Old Styl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p30"/>
          <p:cNvSpPr>
            <a:spLocks noGrp="1"/>
          </p:cNvSpPr>
          <p:nvPr>
            <p:ph type="pic" idx="2"/>
          </p:nvPr>
        </p:nvSpPr>
        <p:spPr>
          <a:xfrm>
            <a:off x="7424804" y="758881"/>
            <a:ext cx="3255356" cy="4883038"/>
          </a:xfrm>
          <a:prstGeom prst="rect">
            <a:avLst/>
          </a:prstGeom>
          <a:noFill/>
          <a:ln w="1905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sp>
      <p:sp>
        <p:nvSpPr>
          <p:cNvPr id="137" name="Google Shape;137;p30"/>
          <p:cNvSpPr txBox="1">
            <a:spLocks noGrp="1"/>
          </p:cNvSpPr>
          <p:nvPr>
            <p:ph type="body" idx="1"/>
          </p:nvPr>
        </p:nvSpPr>
        <p:spPr>
          <a:xfrm>
            <a:off x="913794" y="2971800"/>
            <a:ext cx="5934950" cy="2819400"/>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Clr>
                <a:schemeClr val="lt1"/>
              </a:buClr>
              <a:buSzPts val="1800"/>
              <a:buNone/>
              <a:defRPr sz="1800"/>
            </a:lvl1pPr>
            <a:lvl2pPr marL="914400" lvl="1" indent="-228600" algn="l">
              <a:lnSpc>
                <a:spcPct val="120000"/>
              </a:lnSpc>
              <a:spcBef>
                <a:spcPts val="500"/>
              </a:spcBef>
              <a:spcAft>
                <a:spcPts val="0"/>
              </a:spcAft>
              <a:buClr>
                <a:schemeClr val="lt1"/>
              </a:buClr>
              <a:buSzPts val="1400"/>
              <a:buNone/>
              <a:defRPr sz="1400"/>
            </a:lvl2pPr>
            <a:lvl3pPr marL="1371600" lvl="2" indent="-228600" algn="l">
              <a:lnSpc>
                <a:spcPct val="120000"/>
              </a:lnSpc>
              <a:spcBef>
                <a:spcPts val="500"/>
              </a:spcBef>
              <a:spcAft>
                <a:spcPts val="0"/>
              </a:spcAft>
              <a:buClr>
                <a:schemeClr val="lt1"/>
              </a:buClr>
              <a:buSzPts val="1200"/>
              <a:buNone/>
              <a:defRPr sz="1200"/>
            </a:lvl3pPr>
            <a:lvl4pPr marL="1828800" lvl="3" indent="-228600" algn="l">
              <a:lnSpc>
                <a:spcPct val="120000"/>
              </a:lnSpc>
              <a:spcBef>
                <a:spcPts val="500"/>
              </a:spcBef>
              <a:spcAft>
                <a:spcPts val="0"/>
              </a:spcAft>
              <a:buClr>
                <a:schemeClr val="lt1"/>
              </a:buClr>
              <a:buSzPts val="1000"/>
              <a:buNone/>
              <a:defRPr sz="1000"/>
            </a:lvl4pPr>
            <a:lvl5pPr marL="2286000" lvl="4" indent="-228600" algn="l">
              <a:lnSpc>
                <a:spcPct val="120000"/>
              </a:lnSpc>
              <a:spcBef>
                <a:spcPts val="500"/>
              </a:spcBef>
              <a:spcAft>
                <a:spcPts val="0"/>
              </a:spcAft>
              <a:buClr>
                <a:schemeClr val="lt1"/>
              </a:buClr>
              <a:buSzPts val="1000"/>
              <a:buNone/>
              <a:defRPr sz="1000"/>
            </a:lvl5pPr>
            <a:lvl6pPr marL="2743200" lvl="5" indent="-228600" algn="l">
              <a:lnSpc>
                <a:spcPct val="120000"/>
              </a:lnSpc>
              <a:spcBef>
                <a:spcPts val="500"/>
              </a:spcBef>
              <a:spcAft>
                <a:spcPts val="0"/>
              </a:spcAft>
              <a:buClr>
                <a:schemeClr val="lt1"/>
              </a:buClr>
              <a:buSzPts val="1000"/>
              <a:buNone/>
              <a:defRPr sz="1000"/>
            </a:lvl6pPr>
            <a:lvl7pPr marL="3200400" lvl="6" indent="-228600" algn="l">
              <a:lnSpc>
                <a:spcPct val="120000"/>
              </a:lnSpc>
              <a:spcBef>
                <a:spcPts val="500"/>
              </a:spcBef>
              <a:spcAft>
                <a:spcPts val="0"/>
              </a:spcAft>
              <a:buClr>
                <a:schemeClr val="lt1"/>
              </a:buClr>
              <a:buSzPts val="1000"/>
              <a:buNone/>
              <a:defRPr sz="1000"/>
            </a:lvl7pPr>
            <a:lvl8pPr marL="3657600" lvl="7" indent="-228600" algn="l">
              <a:lnSpc>
                <a:spcPct val="120000"/>
              </a:lnSpc>
              <a:spcBef>
                <a:spcPts val="500"/>
              </a:spcBef>
              <a:spcAft>
                <a:spcPts val="0"/>
              </a:spcAft>
              <a:buClr>
                <a:schemeClr val="lt1"/>
              </a:buClr>
              <a:buSzPts val="1000"/>
              <a:buNone/>
              <a:defRPr sz="1000"/>
            </a:lvl8pPr>
            <a:lvl9pPr marL="4114800" lvl="8" indent="-228600" algn="l">
              <a:lnSpc>
                <a:spcPct val="120000"/>
              </a:lnSpc>
              <a:spcBef>
                <a:spcPts val="500"/>
              </a:spcBef>
              <a:spcAft>
                <a:spcPts val="0"/>
              </a:spcAft>
              <a:buClr>
                <a:schemeClr val="lt1"/>
              </a:buClr>
              <a:buSzPts val="1000"/>
              <a:buNone/>
              <a:defRPr sz="1000"/>
            </a:lvl9pPr>
          </a:lstStyle>
          <a:p>
            <a:endParaRPr/>
          </a:p>
        </p:txBody>
      </p:sp>
      <p:sp>
        <p:nvSpPr>
          <p:cNvPr id="138" name="Google Shape;138;p30"/>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30"/>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30"/>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141"/>
        <p:cNvGrpSpPr/>
        <p:nvPr/>
      </p:nvGrpSpPr>
      <p:grpSpPr>
        <a:xfrm>
          <a:off x="0" y="0"/>
          <a:ext cx="0" cy="0"/>
          <a:chOff x="0" y="0"/>
          <a:chExt cx="0" cy="0"/>
        </a:xfrm>
      </p:grpSpPr>
      <p:sp>
        <p:nvSpPr>
          <p:cNvPr id="142" name="Google Shape;142;p31"/>
          <p:cNvSpPr txBox="1">
            <a:spLocks noGrp="1"/>
          </p:cNvSpPr>
          <p:nvPr>
            <p:ph type="title"/>
          </p:nvPr>
        </p:nvSpPr>
        <p:spPr>
          <a:xfrm>
            <a:off x="913806" y="4289372"/>
            <a:ext cx="10367564" cy="81935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2800"/>
              <a:buFont typeface="Bookman Old Style"/>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p31"/>
          <p:cNvSpPr>
            <a:spLocks noGrp="1"/>
          </p:cNvSpPr>
          <p:nvPr>
            <p:ph type="pic" idx="2"/>
          </p:nvPr>
        </p:nvSpPr>
        <p:spPr>
          <a:xfrm>
            <a:off x="913806" y="621321"/>
            <a:ext cx="10367564" cy="3379735"/>
          </a:xfrm>
          <a:prstGeom prst="rect">
            <a:avLst/>
          </a:prstGeom>
          <a:noFill/>
          <a:ln w="1905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sp>
      <p:sp>
        <p:nvSpPr>
          <p:cNvPr id="144" name="Google Shape;144;p31"/>
          <p:cNvSpPr txBox="1">
            <a:spLocks noGrp="1"/>
          </p:cNvSpPr>
          <p:nvPr>
            <p:ph type="body" idx="1"/>
          </p:nvPr>
        </p:nvSpPr>
        <p:spPr>
          <a:xfrm>
            <a:off x="913795" y="5108728"/>
            <a:ext cx="10365998" cy="682472"/>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Clr>
                <a:schemeClr val="lt1"/>
              </a:buClr>
              <a:buSzPts val="1800"/>
              <a:buNone/>
              <a:defRPr sz="1800"/>
            </a:lvl1pPr>
            <a:lvl2pPr marL="914400" lvl="1" indent="-228600" algn="l">
              <a:lnSpc>
                <a:spcPct val="120000"/>
              </a:lnSpc>
              <a:spcBef>
                <a:spcPts val="500"/>
              </a:spcBef>
              <a:spcAft>
                <a:spcPts val="0"/>
              </a:spcAft>
              <a:buClr>
                <a:schemeClr val="lt1"/>
              </a:buClr>
              <a:buSzPts val="1400"/>
              <a:buNone/>
              <a:defRPr sz="1400"/>
            </a:lvl2pPr>
            <a:lvl3pPr marL="1371600" lvl="2" indent="-228600" algn="l">
              <a:lnSpc>
                <a:spcPct val="120000"/>
              </a:lnSpc>
              <a:spcBef>
                <a:spcPts val="500"/>
              </a:spcBef>
              <a:spcAft>
                <a:spcPts val="0"/>
              </a:spcAft>
              <a:buClr>
                <a:schemeClr val="lt1"/>
              </a:buClr>
              <a:buSzPts val="1200"/>
              <a:buNone/>
              <a:defRPr sz="1200"/>
            </a:lvl3pPr>
            <a:lvl4pPr marL="1828800" lvl="3" indent="-228600" algn="l">
              <a:lnSpc>
                <a:spcPct val="120000"/>
              </a:lnSpc>
              <a:spcBef>
                <a:spcPts val="500"/>
              </a:spcBef>
              <a:spcAft>
                <a:spcPts val="0"/>
              </a:spcAft>
              <a:buClr>
                <a:schemeClr val="lt1"/>
              </a:buClr>
              <a:buSzPts val="1000"/>
              <a:buNone/>
              <a:defRPr sz="1000"/>
            </a:lvl4pPr>
            <a:lvl5pPr marL="2286000" lvl="4" indent="-228600" algn="l">
              <a:lnSpc>
                <a:spcPct val="120000"/>
              </a:lnSpc>
              <a:spcBef>
                <a:spcPts val="500"/>
              </a:spcBef>
              <a:spcAft>
                <a:spcPts val="0"/>
              </a:spcAft>
              <a:buClr>
                <a:schemeClr val="lt1"/>
              </a:buClr>
              <a:buSzPts val="1000"/>
              <a:buNone/>
              <a:defRPr sz="1000"/>
            </a:lvl5pPr>
            <a:lvl6pPr marL="2743200" lvl="5" indent="-228600" algn="l">
              <a:lnSpc>
                <a:spcPct val="120000"/>
              </a:lnSpc>
              <a:spcBef>
                <a:spcPts val="500"/>
              </a:spcBef>
              <a:spcAft>
                <a:spcPts val="0"/>
              </a:spcAft>
              <a:buClr>
                <a:schemeClr val="lt1"/>
              </a:buClr>
              <a:buSzPts val="1000"/>
              <a:buNone/>
              <a:defRPr sz="1000"/>
            </a:lvl6pPr>
            <a:lvl7pPr marL="3200400" lvl="6" indent="-228600" algn="l">
              <a:lnSpc>
                <a:spcPct val="120000"/>
              </a:lnSpc>
              <a:spcBef>
                <a:spcPts val="500"/>
              </a:spcBef>
              <a:spcAft>
                <a:spcPts val="0"/>
              </a:spcAft>
              <a:buClr>
                <a:schemeClr val="lt1"/>
              </a:buClr>
              <a:buSzPts val="1000"/>
              <a:buNone/>
              <a:defRPr sz="1000"/>
            </a:lvl7pPr>
            <a:lvl8pPr marL="3657600" lvl="7" indent="-228600" algn="l">
              <a:lnSpc>
                <a:spcPct val="120000"/>
              </a:lnSpc>
              <a:spcBef>
                <a:spcPts val="500"/>
              </a:spcBef>
              <a:spcAft>
                <a:spcPts val="0"/>
              </a:spcAft>
              <a:buClr>
                <a:schemeClr val="lt1"/>
              </a:buClr>
              <a:buSzPts val="1000"/>
              <a:buNone/>
              <a:defRPr sz="1000"/>
            </a:lvl8pPr>
            <a:lvl9pPr marL="4114800" lvl="8" indent="-228600" algn="l">
              <a:lnSpc>
                <a:spcPct val="120000"/>
              </a:lnSpc>
              <a:spcBef>
                <a:spcPts val="500"/>
              </a:spcBef>
              <a:spcAft>
                <a:spcPts val="0"/>
              </a:spcAft>
              <a:buClr>
                <a:schemeClr val="lt1"/>
              </a:buClr>
              <a:buSzPts val="1000"/>
              <a:buNone/>
              <a:defRPr sz="1000"/>
            </a:lvl9pPr>
          </a:lstStyle>
          <a:p>
            <a:endParaRPr/>
          </a:p>
        </p:txBody>
      </p:sp>
      <p:sp>
        <p:nvSpPr>
          <p:cNvPr id="145" name="Google Shape;145;p31"/>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31"/>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31"/>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48"/>
        <p:cNvGrpSpPr/>
        <p:nvPr/>
      </p:nvGrpSpPr>
      <p:grpSpPr>
        <a:xfrm>
          <a:off x="0" y="0"/>
          <a:ext cx="0" cy="0"/>
          <a:chOff x="0" y="0"/>
          <a:chExt cx="0" cy="0"/>
        </a:xfrm>
      </p:grpSpPr>
      <p:sp>
        <p:nvSpPr>
          <p:cNvPr id="149" name="Google Shape;149;p32"/>
          <p:cNvSpPr txBox="1">
            <a:spLocks noGrp="1"/>
          </p:cNvSpPr>
          <p:nvPr>
            <p:ph type="title"/>
          </p:nvPr>
        </p:nvSpPr>
        <p:spPr>
          <a:xfrm>
            <a:off x="913795" y="609600"/>
            <a:ext cx="10353762" cy="342485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Bookman Old Styl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32"/>
          <p:cNvSpPr txBox="1">
            <a:spLocks noGrp="1"/>
          </p:cNvSpPr>
          <p:nvPr>
            <p:ph type="body" idx="1"/>
          </p:nvPr>
        </p:nvSpPr>
        <p:spPr>
          <a:xfrm>
            <a:off x="913795" y="4204820"/>
            <a:ext cx="10353761" cy="1592186"/>
          </a:xfrm>
          <a:prstGeom prst="rect">
            <a:avLst/>
          </a:prstGeom>
          <a:noFill/>
          <a:ln>
            <a:noFill/>
          </a:ln>
        </p:spPr>
        <p:txBody>
          <a:bodyPr spcFirstLastPara="1" wrap="square" lIns="91425" tIns="45700" rIns="91425" bIns="45700" anchor="ctr" anchorCtr="0">
            <a:normAutofit/>
          </a:bodyPr>
          <a:lstStyle>
            <a:lvl1pPr marL="457200" lvl="0" indent="-228600" algn="ctr">
              <a:lnSpc>
                <a:spcPct val="120000"/>
              </a:lnSpc>
              <a:spcBef>
                <a:spcPts val="1000"/>
              </a:spcBef>
              <a:spcAft>
                <a:spcPts val="0"/>
              </a:spcAft>
              <a:buClr>
                <a:schemeClr val="lt1"/>
              </a:buClr>
              <a:buSzPts val="1600"/>
              <a:buNone/>
              <a:defRPr sz="1600"/>
            </a:lvl1pPr>
            <a:lvl2pPr marL="914400" lvl="1" indent="-228600" algn="l">
              <a:lnSpc>
                <a:spcPct val="120000"/>
              </a:lnSpc>
              <a:spcBef>
                <a:spcPts val="500"/>
              </a:spcBef>
              <a:spcAft>
                <a:spcPts val="0"/>
              </a:spcAft>
              <a:buClr>
                <a:schemeClr val="lt1"/>
              </a:buClr>
              <a:buSzPts val="1400"/>
              <a:buNone/>
              <a:defRPr sz="1400"/>
            </a:lvl2pPr>
            <a:lvl3pPr marL="1371600" lvl="2" indent="-228600" algn="l">
              <a:lnSpc>
                <a:spcPct val="120000"/>
              </a:lnSpc>
              <a:spcBef>
                <a:spcPts val="500"/>
              </a:spcBef>
              <a:spcAft>
                <a:spcPts val="0"/>
              </a:spcAft>
              <a:buClr>
                <a:schemeClr val="lt1"/>
              </a:buClr>
              <a:buSzPts val="1200"/>
              <a:buNone/>
              <a:defRPr sz="1200"/>
            </a:lvl3pPr>
            <a:lvl4pPr marL="1828800" lvl="3" indent="-228600" algn="l">
              <a:lnSpc>
                <a:spcPct val="120000"/>
              </a:lnSpc>
              <a:spcBef>
                <a:spcPts val="500"/>
              </a:spcBef>
              <a:spcAft>
                <a:spcPts val="0"/>
              </a:spcAft>
              <a:buClr>
                <a:schemeClr val="lt1"/>
              </a:buClr>
              <a:buSzPts val="1000"/>
              <a:buNone/>
              <a:defRPr sz="1000"/>
            </a:lvl4pPr>
            <a:lvl5pPr marL="2286000" lvl="4" indent="-228600" algn="l">
              <a:lnSpc>
                <a:spcPct val="120000"/>
              </a:lnSpc>
              <a:spcBef>
                <a:spcPts val="500"/>
              </a:spcBef>
              <a:spcAft>
                <a:spcPts val="0"/>
              </a:spcAft>
              <a:buClr>
                <a:schemeClr val="lt1"/>
              </a:buClr>
              <a:buSzPts val="1000"/>
              <a:buNone/>
              <a:defRPr sz="1000"/>
            </a:lvl5pPr>
            <a:lvl6pPr marL="2743200" lvl="5" indent="-228600" algn="l">
              <a:lnSpc>
                <a:spcPct val="120000"/>
              </a:lnSpc>
              <a:spcBef>
                <a:spcPts val="500"/>
              </a:spcBef>
              <a:spcAft>
                <a:spcPts val="0"/>
              </a:spcAft>
              <a:buClr>
                <a:schemeClr val="lt1"/>
              </a:buClr>
              <a:buSzPts val="1000"/>
              <a:buNone/>
              <a:defRPr sz="1000"/>
            </a:lvl6pPr>
            <a:lvl7pPr marL="3200400" lvl="6" indent="-228600" algn="l">
              <a:lnSpc>
                <a:spcPct val="120000"/>
              </a:lnSpc>
              <a:spcBef>
                <a:spcPts val="500"/>
              </a:spcBef>
              <a:spcAft>
                <a:spcPts val="0"/>
              </a:spcAft>
              <a:buClr>
                <a:schemeClr val="lt1"/>
              </a:buClr>
              <a:buSzPts val="1000"/>
              <a:buNone/>
              <a:defRPr sz="1000"/>
            </a:lvl7pPr>
            <a:lvl8pPr marL="3657600" lvl="7" indent="-228600" algn="l">
              <a:lnSpc>
                <a:spcPct val="120000"/>
              </a:lnSpc>
              <a:spcBef>
                <a:spcPts val="500"/>
              </a:spcBef>
              <a:spcAft>
                <a:spcPts val="0"/>
              </a:spcAft>
              <a:buClr>
                <a:schemeClr val="lt1"/>
              </a:buClr>
              <a:buSzPts val="1000"/>
              <a:buNone/>
              <a:defRPr sz="1000"/>
            </a:lvl8pPr>
            <a:lvl9pPr marL="4114800" lvl="8" indent="-228600" algn="l">
              <a:lnSpc>
                <a:spcPct val="120000"/>
              </a:lnSpc>
              <a:spcBef>
                <a:spcPts val="500"/>
              </a:spcBef>
              <a:spcAft>
                <a:spcPts val="0"/>
              </a:spcAft>
              <a:buClr>
                <a:schemeClr val="lt1"/>
              </a:buClr>
              <a:buSzPts val="1000"/>
              <a:buNone/>
              <a:defRPr sz="1000"/>
            </a:lvl9pPr>
          </a:lstStyle>
          <a:p>
            <a:endParaRPr/>
          </a:p>
        </p:txBody>
      </p:sp>
      <p:sp>
        <p:nvSpPr>
          <p:cNvPr id="151" name="Google Shape;151;p32"/>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32"/>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32"/>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54"/>
        <p:cNvGrpSpPr/>
        <p:nvPr/>
      </p:nvGrpSpPr>
      <p:grpSpPr>
        <a:xfrm>
          <a:off x="0" y="0"/>
          <a:ext cx="0" cy="0"/>
          <a:chOff x="0" y="0"/>
          <a:chExt cx="0" cy="0"/>
        </a:xfrm>
      </p:grpSpPr>
      <p:sp>
        <p:nvSpPr>
          <p:cNvPr id="155" name="Google Shape;155;p33"/>
          <p:cNvSpPr txBox="1">
            <a:spLocks noGrp="1"/>
          </p:cNvSpPr>
          <p:nvPr>
            <p:ph type="title"/>
          </p:nvPr>
        </p:nvSpPr>
        <p:spPr>
          <a:xfrm>
            <a:off x="1446212" y="609600"/>
            <a:ext cx="9302752" cy="299290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Bookman Old Styl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6" name="Google Shape;156;p33"/>
          <p:cNvSpPr txBox="1">
            <a:spLocks noGrp="1"/>
          </p:cNvSpPr>
          <p:nvPr>
            <p:ph type="body" idx="1"/>
          </p:nvPr>
        </p:nvSpPr>
        <p:spPr>
          <a:xfrm>
            <a:off x="1720644" y="3610032"/>
            <a:ext cx="8752299" cy="426812"/>
          </a:xfrm>
          <a:prstGeom prst="rect">
            <a:avLst/>
          </a:prstGeom>
          <a:noFill/>
          <a:ln>
            <a:noFill/>
          </a:ln>
        </p:spPr>
        <p:txBody>
          <a:bodyPr spcFirstLastPara="1" wrap="square" lIns="91425" tIns="45700" rIns="91425" bIns="45700" anchor="t" anchorCtr="0">
            <a:normAutofit/>
          </a:bodyPr>
          <a:lstStyle>
            <a:lvl1pPr marL="457200" lvl="0" indent="-228600" algn="r">
              <a:lnSpc>
                <a:spcPct val="120000"/>
              </a:lnSpc>
              <a:spcBef>
                <a:spcPts val="1000"/>
              </a:spcBef>
              <a:spcAft>
                <a:spcPts val="0"/>
              </a:spcAft>
              <a:buClr>
                <a:schemeClr val="lt1"/>
              </a:buClr>
              <a:buSzPts val="1400"/>
              <a:buNone/>
              <a:defRPr sz="1400"/>
            </a:lvl1pPr>
            <a:lvl2pPr marL="914400" lvl="1" indent="-228600" algn="l">
              <a:lnSpc>
                <a:spcPct val="120000"/>
              </a:lnSpc>
              <a:spcBef>
                <a:spcPts val="500"/>
              </a:spcBef>
              <a:spcAft>
                <a:spcPts val="0"/>
              </a:spcAft>
              <a:buClr>
                <a:schemeClr val="lt1"/>
              </a:buClr>
              <a:buSzPts val="1400"/>
              <a:buNone/>
              <a:defRPr sz="1400"/>
            </a:lvl2pPr>
            <a:lvl3pPr marL="1371600" lvl="2" indent="-228600" algn="l">
              <a:lnSpc>
                <a:spcPct val="120000"/>
              </a:lnSpc>
              <a:spcBef>
                <a:spcPts val="500"/>
              </a:spcBef>
              <a:spcAft>
                <a:spcPts val="0"/>
              </a:spcAft>
              <a:buClr>
                <a:schemeClr val="lt1"/>
              </a:buClr>
              <a:buSzPts val="1200"/>
              <a:buNone/>
              <a:defRPr sz="1200"/>
            </a:lvl3pPr>
            <a:lvl4pPr marL="1828800" lvl="3" indent="-228600" algn="l">
              <a:lnSpc>
                <a:spcPct val="120000"/>
              </a:lnSpc>
              <a:spcBef>
                <a:spcPts val="500"/>
              </a:spcBef>
              <a:spcAft>
                <a:spcPts val="0"/>
              </a:spcAft>
              <a:buClr>
                <a:schemeClr val="lt1"/>
              </a:buClr>
              <a:buSzPts val="1000"/>
              <a:buNone/>
              <a:defRPr sz="1000"/>
            </a:lvl4pPr>
            <a:lvl5pPr marL="2286000" lvl="4" indent="-228600" algn="l">
              <a:lnSpc>
                <a:spcPct val="120000"/>
              </a:lnSpc>
              <a:spcBef>
                <a:spcPts val="500"/>
              </a:spcBef>
              <a:spcAft>
                <a:spcPts val="0"/>
              </a:spcAft>
              <a:buClr>
                <a:schemeClr val="lt1"/>
              </a:buClr>
              <a:buSzPts val="1000"/>
              <a:buNone/>
              <a:defRPr sz="1000"/>
            </a:lvl5pPr>
            <a:lvl6pPr marL="2743200" lvl="5" indent="-228600" algn="l">
              <a:lnSpc>
                <a:spcPct val="120000"/>
              </a:lnSpc>
              <a:spcBef>
                <a:spcPts val="500"/>
              </a:spcBef>
              <a:spcAft>
                <a:spcPts val="0"/>
              </a:spcAft>
              <a:buClr>
                <a:schemeClr val="lt1"/>
              </a:buClr>
              <a:buSzPts val="1000"/>
              <a:buNone/>
              <a:defRPr sz="1000"/>
            </a:lvl6pPr>
            <a:lvl7pPr marL="3200400" lvl="6" indent="-228600" algn="l">
              <a:lnSpc>
                <a:spcPct val="120000"/>
              </a:lnSpc>
              <a:spcBef>
                <a:spcPts val="500"/>
              </a:spcBef>
              <a:spcAft>
                <a:spcPts val="0"/>
              </a:spcAft>
              <a:buClr>
                <a:schemeClr val="lt1"/>
              </a:buClr>
              <a:buSzPts val="1000"/>
              <a:buNone/>
              <a:defRPr sz="1000"/>
            </a:lvl7pPr>
            <a:lvl8pPr marL="3657600" lvl="7" indent="-228600" algn="l">
              <a:lnSpc>
                <a:spcPct val="120000"/>
              </a:lnSpc>
              <a:spcBef>
                <a:spcPts val="500"/>
              </a:spcBef>
              <a:spcAft>
                <a:spcPts val="0"/>
              </a:spcAft>
              <a:buClr>
                <a:schemeClr val="lt1"/>
              </a:buClr>
              <a:buSzPts val="1000"/>
              <a:buNone/>
              <a:defRPr sz="1000"/>
            </a:lvl8pPr>
            <a:lvl9pPr marL="4114800" lvl="8" indent="-228600" algn="l">
              <a:lnSpc>
                <a:spcPct val="120000"/>
              </a:lnSpc>
              <a:spcBef>
                <a:spcPts val="500"/>
              </a:spcBef>
              <a:spcAft>
                <a:spcPts val="0"/>
              </a:spcAft>
              <a:buClr>
                <a:schemeClr val="lt1"/>
              </a:buClr>
              <a:buSzPts val="1000"/>
              <a:buNone/>
              <a:defRPr sz="1000"/>
            </a:lvl9pPr>
          </a:lstStyle>
          <a:p>
            <a:endParaRPr/>
          </a:p>
        </p:txBody>
      </p:sp>
      <p:sp>
        <p:nvSpPr>
          <p:cNvPr id="157" name="Google Shape;157;p33"/>
          <p:cNvSpPr txBox="1">
            <a:spLocks noGrp="1"/>
          </p:cNvSpPr>
          <p:nvPr>
            <p:ph type="body" idx="2"/>
          </p:nvPr>
        </p:nvSpPr>
        <p:spPr>
          <a:xfrm>
            <a:off x="913794" y="4204821"/>
            <a:ext cx="10353762" cy="1586380"/>
          </a:xfrm>
          <a:prstGeom prst="rect">
            <a:avLst/>
          </a:prstGeom>
          <a:noFill/>
          <a:ln>
            <a:noFill/>
          </a:ln>
        </p:spPr>
        <p:txBody>
          <a:bodyPr spcFirstLastPara="1" wrap="square" lIns="91425" tIns="45700" rIns="91425" bIns="45700" anchor="ctr" anchorCtr="0">
            <a:normAutofit/>
          </a:bodyPr>
          <a:lstStyle>
            <a:lvl1pPr marL="457200" lvl="0" indent="-228600" algn="ctr">
              <a:lnSpc>
                <a:spcPct val="120000"/>
              </a:lnSpc>
              <a:spcBef>
                <a:spcPts val="1000"/>
              </a:spcBef>
              <a:spcAft>
                <a:spcPts val="0"/>
              </a:spcAft>
              <a:buClr>
                <a:schemeClr val="lt1"/>
              </a:buClr>
              <a:buSzPts val="1600"/>
              <a:buNone/>
              <a:defRPr sz="1600"/>
            </a:lvl1pPr>
            <a:lvl2pPr marL="914400" lvl="1" indent="-228600" algn="l">
              <a:lnSpc>
                <a:spcPct val="120000"/>
              </a:lnSpc>
              <a:spcBef>
                <a:spcPts val="500"/>
              </a:spcBef>
              <a:spcAft>
                <a:spcPts val="0"/>
              </a:spcAft>
              <a:buClr>
                <a:schemeClr val="lt1"/>
              </a:buClr>
              <a:buSzPts val="1400"/>
              <a:buNone/>
              <a:defRPr sz="1400"/>
            </a:lvl2pPr>
            <a:lvl3pPr marL="1371600" lvl="2" indent="-228600" algn="l">
              <a:lnSpc>
                <a:spcPct val="120000"/>
              </a:lnSpc>
              <a:spcBef>
                <a:spcPts val="500"/>
              </a:spcBef>
              <a:spcAft>
                <a:spcPts val="0"/>
              </a:spcAft>
              <a:buClr>
                <a:schemeClr val="lt1"/>
              </a:buClr>
              <a:buSzPts val="1200"/>
              <a:buNone/>
              <a:defRPr sz="1200"/>
            </a:lvl3pPr>
            <a:lvl4pPr marL="1828800" lvl="3" indent="-228600" algn="l">
              <a:lnSpc>
                <a:spcPct val="120000"/>
              </a:lnSpc>
              <a:spcBef>
                <a:spcPts val="500"/>
              </a:spcBef>
              <a:spcAft>
                <a:spcPts val="0"/>
              </a:spcAft>
              <a:buClr>
                <a:schemeClr val="lt1"/>
              </a:buClr>
              <a:buSzPts val="1000"/>
              <a:buNone/>
              <a:defRPr sz="1000"/>
            </a:lvl4pPr>
            <a:lvl5pPr marL="2286000" lvl="4" indent="-228600" algn="l">
              <a:lnSpc>
                <a:spcPct val="120000"/>
              </a:lnSpc>
              <a:spcBef>
                <a:spcPts val="500"/>
              </a:spcBef>
              <a:spcAft>
                <a:spcPts val="0"/>
              </a:spcAft>
              <a:buClr>
                <a:schemeClr val="lt1"/>
              </a:buClr>
              <a:buSzPts val="1000"/>
              <a:buNone/>
              <a:defRPr sz="1000"/>
            </a:lvl5pPr>
            <a:lvl6pPr marL="2743200" lvl="5" indent="-228600" algn="l">
              <a:lnSpc>
                <a:spcPct val="120000"/>
              </a:lnSpc>
              <a:spcBef>
                <a:spcPts val="500"/>
              </a:spcBef>
              <a:spcAft>
                <a:spcPts val="0"/>
              </a:spcAft>
              <a:buClr>
                <a:schemeClr val="lt1"/>
              </a:buClr>
              <a:buSzPts val="1000"/>
              <a:buNone/>
              <a:defRPr sz="1000"/>
            </a:lvl6pPr>
            <a:lvl7pPr marL="3200400" lvl="6" indent="-228600" algn="l">
              <a:lnSpc>
                <a:spcPct val="120000"/>
              </a:lnSpc>
              <a:spcBef>
                <a:spcPts val="500"/>
              </a:spcBef>
              <a:spcAft>
                <a:spcPts val="0"/>
              </a:spcAft>
              <a:buClr>
                <a:schemeClr val="lt1"/>
              </a:buClr>
              <a:buSzPts val="1000"/>
              <a:buNone/>
              <a:defRPr sz="1000"/>
            </a:lvl7pPr>
            <a:lvl8pPr marL="3657600" lvl="7" indent="-228600" algn="l">
              <a:lnSpc>
                <a:spcPct val="120000"/>
              </a:lnSpc>
              <a:spcBef>
                <a:spcPts val="500"/>
              </a:spcBef>
              <a:spcAft>
                <a:spcPts val="0"/>
              </a:spcAft>
              <a:buClr>
                <a:schemeClr val="lt1"/>
              </a:buClr>
              <a:buSzPts val="1000"/>
              <a:buNone/>
              <a:defRPr sz="1000"/>
            </a:lvl8pPr>
            <a:lvl9pPr marL="4114800" lvl="8" indent="-228600" algn="l">
              <a:lnSpc>
                <a:spcPct val="120000"/>
              </a:lnSpc>
              <a:spcBef>
                <a:spcPts val="500"/>
              </a:spcBef>
              <a:spcAft>
                <a:spcPts val="0"/>
              </a:spcAft>
              <a:buClr>
                <a:schemeClr val="lt1"/>
              </a:buClr>
              <a:buSzPts val="1000"/>
              <a:buNone/>
              <a:defRPr sz="1000"/>
            </a:lvl9pPr>
          </a:lstStyle>
          <a:p>
            <a:endParaRPr/>
          </a:p>
        </p:txBody>
      </p:sp>
      <p:sp>
        <p:nvSpPr>
          <p:cNvPr id="158" name="Google Shape;158;p33"/>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33"/>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33"/>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GB"/>
              <a:t>‹#›</a:t>
            </a:fld>
            <a:endParaRPr/>
          </a:p>
        </p:txBody>
      </p:sp>
      <p:sp>
        <p:nvSpPr>
          <p:cNvPr id="161" name="Google Shape;161;p33"/>
          <p:cNvSpPr txBox="1"/>
          <p:nvPr/>
        </p:nvSpPr>
        <p:spPr>
          <a:xfrm>
            <a:off x="836612" y="735241"/>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8000"/>
              <a:buFont typeface="Rockwell"/>
              <a:buNone/>
            </a:pPr>
            <a:r>
              <a:rPr lang="en-GB" sz="8000" b="0" cap="none">
                <a:solidFill>
                  <a:schemeClr val="lt1"/>
                </a:solidFill>
                <a:latin typeface="Rockwell"/>
                <a:ea typeface="Rockwell"/>
                <a:cs typeface="Rockwell"/>
                <a:sym typeface="Rockwell"/>
              </a:rPr>
              <a:t>“</a:t>
            </a:r>
            <a:endParaRPr/>
          </a:p>
        </p:txBody>
      </p:sp>
      <p:sp>
        <p:nvSpPr>
          <p:cNvPr id="162" name="Google Shape;162;p33"/>
          <p:cNvSpPr txBox="1"/>
          <p:nvPr/>
        </p:nvSpPr>
        <p:spPr>
          <a:xfrm>
            <a:off x="10657956" y="2972093"/>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8000"/>
              <a:buFont typeface="Rockwell"/>
              <a:buNone/>
            </a:pPr>
            <a:r>
              <a:rPr lang="en-GB" sz="8000" b="0" cap="none">
                <a:solidFill>
                  <a:schemeClr val="lt1"/>
                </a:solidFill>
                <a:latin typeface="Rockwell"/>
                <a:ea typeface="Rockwell"/>
                <a:cs typeface="Rockwell"/>
                <a:sym typeface="Rockwell"/>
              </a:rPr>
              <a:t>”</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63"/>
        <p:cNvGrpSpPr/>
        <p:nvPr/>
      </p:nvGrpSpPr>
      <p:grpSpPr>
        <a:xfrm>
          <a:off x="0" y="0"/>
          <a:ext cx="0" cy="0"/>
          <a:chOff x="0" y="0"/>
          <a:chExt cx="0" cy="0"/>
        </a:xfrm>
      </p:grpSpPr>
      <p:sp>
        <p:nvSpPr>
          <p:cNvPr id="164" name="Google Shape;164;p34"/>
          <p:cNvSpPr txBox="1">
            <a:spLocks noGrp="1"/>
          </p:cNvSpPr>
          <p:nvPr>
            <p:ph type="title"/>
          </p:nvPr>
        </p:nvSpPr>
        <p:spPr>
          <a:xfrm>
            <a:off x="913806" y="2126942"/>
            <a:ext cx="10355327" cy="251183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200"/>
              <a:buFont typeface="Bookman Old Styl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5" name="Google Shape;165;p34"/>
          <p:cNvSpPr txBox="1">
            <a:spLocks noGrp="1"/>
          </p:cNvSpPr>
          <p:nvPr>
            <p:ph type="body" idx="1"/>
          </p:nvPr>
        </p:nvSpPr>
        <p:spPr>
          <a:xfrm>
            <a:off x="913794" y="4650556"/>
            <a:ext cx="10353763" cy="1140644"/>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Clr>
                <a:schemeClr val="lt1"/>
              </a:buClr>
              <a:buSzPts val="1600"/>
              <a:buNone/>
              <a:defRPr sz="1600"/>
            </a:lvl1pPr>
            <a:lvl2pPr marL="914400" lvl="1" indent="-228600" algn="l">
              <a:lnSpc>
                <a:spcPct val="120000"/>
              </a:lnSpc>
              <a:spcBef>
                <a:spcPts val="500"/>
              </a:spcBef>
              <a:spcAft>
                <a:spcPts val="0"/>
              </a:spcAft>
              <a:buClr>
                <a:schemeClr val="lt1"/>
              </a:buClr>
              <a:buSzPts val="1400"/>
              <a:buNone/>
              <a:defRPr sz="1400"/>
            </a:lvl2pPr>
            <a:lvl3pPr marL="1371600" lvl="2" indent="-228600" algn="l">
              <a:lnSpc>
                <a:spcPct val="120000"/>
              </a:lnSpc>
              <a:spcBef>
                <a:spcPts val="500"/>
              </a:spcBef>
              <a:spcAft>
                <a:spcPts val="0"/>
              </a:spcAft>
              <a:buClr>
                <a:schemeClr val="lt1"/>
              </a:buClr>
              <a:buSzPts val="1200"/>
              <a:buNone/>
              <a:defRPr sz="1200"/>
            </a:lvl3pPr>
            <a:lvl4pPr marL="1828800" lvl="3" indent="-228600" algn="l">
              <a:lnSpc>
                <a:spcPct val="120000"/>
              </a:lnSpc>
              <a:spcBef>
                <a:spcPts val="500"/>
              </a:spcBef>
              <a:spcAft>
                <a:spcPts val="0"/>
              </a:spcAft>
              <a:buClr>
                <a:schemeClr val="lt1"/>
              </a:buClr>
              <a:buSzPts val="1000"/>
              <a:buNone/>
              <a:defRPr sz="1000"/>
            </a:lvl4pPr>
            <a:lvl5pPr marL="2286000" lvl="4" indent="-228600" algn="l">
              <a:lnSpc>
                <a:spcPct val="120000"/>
              </a:lnSpc>
              <a:spcBef>
                <a:spcPts val="500"/>
              </a:spcBef>
              <a:spcAft>
                <a:spcPts val="0"/>
              </a:spcAft>
              <a:buClr>
                <a:schemeClr val="lt1"/>
              </a:buClr>
              <a:buSzPts val="1000"/>
              <a:buNone/>
              <a:defRPr sz="1000"/>
            </a:lvl5pPr>
            <a:lvl6pPr marL="2743200" lvl="5" indent="-228600" algn="l">
              <a:lnSpc>
                <a:spcPct val="120000"/>
              </a:lnSpc>
              <a:spcBef>
                <a:spcPts val="500"/>
              </a:spcBef>
              <a:spcAft>
                <a:spcPts val="0"/>
              </a:spcAft>
              <a:buClr>
                <a:schemeClr val="lt1"/>
              </a:buClr>
              <a:buSzPts val="1000"/>
              <a:buNone/>
              <a:defRPr sz="1000"/>
            </a:lvl6pPr>
            <a:lvl7pPr marL="3200400" lvl="6" indent="-228600" algn="l">
              <a:lnSpc>
                <a:spcPct val="120000"/>
              </a:lnSpc>
              <a:spcBef>
                <a:spcPts val="500"/>
              </a:spcBef>
              <a:spcAft>
                <a:spcPts val="0"/>
              </a:spcAft>
              <a:buClr>
                <a:schemeClr val="lt1"/>
              </a:buClr>
              <a:buSzPts val="1000"/>
              <a:buNone/>
              <a:defRPr sz="1000"/>
            </a:lvl7pPr>
            <a:lvl8pPr marL="3657600" lvl="7" indent="-228600" algn="l">
              <a:lnSpc>
                <a:spcPct val="120000"/>
              </a:lnSpc>
              <a:spcBef>
                <a:spcPts val="500"/>
              </a:spcBef>
              <a:spcAft>
                <a:spcPts val="0"/>
              </a:spcAft>
              <a:buClr>
                <a:schemeClr val="lt1"/>
              </a:buClr>
              <a:buSzPts val="1000"/>
              <a:buNone/>
              <a:defRPr sz="1000"/>
            </a:lvl8pPr>
            <a:lvl9pPr marL="4114800" lvl="8" indent="-228600" algn="l">
              <a:lnSpc>
                <a:spcPct val="120000"/>
              </a:lnSpc>
              <a:spcBef>
                <a:spcPts val="500"/>
              </a:spcBef>
              <a:spcAft>
                <a:spcPts val="0"/>
              </a:spcAft>
              <a:buClr>
                <a:schemeClr val="lt1"/>
              </a:buClr>
              <a:buSzPts val="1000"/>
              <a:buNone/>
              <a:defRPr sz="1000"/>
            </a:lvl9pPr>
          </a:lstStyle>
          <a:p>
            <a:endParaRPr/>
          </a:p>
        </p:txBody>
      </p:sp>
      <p:sp>
        <p:nvSpPr>
          <p:cNvPr id="166" name="Google Shape;166;p34"/>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34"/>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34"/>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69"/>
        <p:cNvGrpSpPr/>
        <p:nvPr/>
      </p:nvGrpSpPr>
      <p:grpSpPr>
        <a:xfrm>
          <a:off x="0" y="0"/>
          <a:ext cx="0" cy="0"/>
          <a:chOff x="0" y="0"/>
          <a:chExt cx="0" cy="0"/>
        </a:xfrm>
      </p:grpSpPr>
      <p:sp>
        <p:nvSpPr>
          <p:cNvPr id="170" name="Google Shape;170;p35"/>
          <p:cNvSpPr txBox="1">
            <a:spLocks noGrp="1"/>
          </p:cNvSpPr>
          <p:nvPr>
            <p:ph type="title"/>
          </p:nvPr>
        </p:nvSpPr>
        <p:spPr>
          <a:xfrm>
            <a:off x="913794" y="609600"/>
            <a:ext cx="10353762"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1" name="Google Shape;171;p35"/>
          <p:cNvSpPr txBox="1">
            <a:spLocks noGrp="1"/>
          </p:cNvSpPr>
          <p:nvPr>
            <p:ph type="body" idx="1"/>
          </p:nvPr>
        </p:nvSpPr>
        <p:spPr>
          <a:xfrm>
            <a:off x="913794" y="2088319"/>
            <a:ext cx="3298956" cy="823305"/>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1000"/>
              </a:spcBef>
              <a:spcAft>
                <a:spcPts val="0"/>
              </a:spcAft>
              <a:buClr>
                <a:schemeClr val="lt1"/>
              </a:buClr>
              <a:buSzPts val="2400"/>
              <a:buNone/>
              <a:defRPr sz="2400" b="0">
                <a:solidFill>
                  <a:schemeClr val="lt1"/>
                </a:solidFill>
              </a:defRPr>
            </a:lvl1pPr>
            <a:lvl2pPr marL="914400" lvl="1" indent="-228600" algn="l">
              <a:lnSpc>
                <a:spcPct val="120000"/>
              </a:lnSpc>
              <a:spcBef>
                <a:spcPts val="500"/>
              </a:spcBef>
              <a:spcAft>
                <a:spcPts val="0"/>
              </a:spcAft>
              <a:buClr>
                <a:schemeClr val="lt1"/>
              </a:buClr>
              <a:buSzPts val="2000"/>
              <a:buNone/>
              <a:defRPr sz="2000" b="1"/>
            </a:lvl2pPr>
            <a:lvl3pPr marL="1371600" lvl="2" indent="-228600" algn="l">
              <a:lnSpc>
                <a:spcPct val="120000"/>
              </a:lnSpc>
              <a:spcBef>
                <a:spcPts val="500"/>
              </a:spcBef>
              <a:spcAft>
                <a:spcPts val="0"/>
              </a:spcAft>
              <a:buClr>
                <a:schemeClr val="lt1"/>
              </a:buClr>
              <a:buSzPts val="1800"/>
              <a:buNone/>
              <a:defRPr sz="1800" b="1"/>
            </a:lvl3pPr>
            <a:lvl4pPr marL="1828800" lvl="3" indent="-228600" algn="l">
              <a:lnSpc>
                <a:spcPct val="120000"/>
              </a:lnSpc>
              <a:spcBef>
                <a:spcPts val="500"/>
              </a:spcBef>
              <a:spcAft>
                <a:spcPts val="0"/>
              </a:spcAft>
              <a:buClr>
                <a:schemeClr val="lt1"/>
              </a:buClr>
              <a:buSzPts val="1600"/>
              <a:buNone/>
              <a:defRPr sz="1600" b="1"/>
            </a:lvl4pPr>
            <a:lvl5pPr marL="2286000" lvl="4" indent="-228600" algn="l">
              <a:lnSpc>
                <a:spcPct val="120000"/>
              </a:lnSpc>
              <a:spcBef>
                <a:spcPts val="500"/>
              </a:spcBef>
              <a:spcAft>
                <a:spcPts val="0"/>
              </a:spcAft>
              <a:buClr>
                <a:schemeClr val="lt1"/>
              </a:buClr>
              <a:buSzPts val="1600"/>
              <a:buNone/>
              <a:defRPr sz="1600" b="1"/>
            </a:lvl5pPr>
            <a:lvl6pPr marL="2743200" lvl="5" indent="-228600" algn="l">
              <a:lnSpc>
                <a:spcPct val="120000"/>
              </a:lnSpc>
              <a:spcBef>
                <a:spcPts val="500"/>
              </a:spcBef>
              <a:spcAft>
                <a:spcPts val="0"/>
              </a:spcAft>
              <a:buClr>
                <a:schemeClr val="lt1"/>
              </a:buClr>
              <a:buSzPts val="1600"/>
              <a:buNone/>
              <a:defRPr sz="1600" b="1"/>
            </a:lvl6pPr>
            <a:lvl7pPr marL="3200400" lvl="6" indent="-228600" algn="l">
              <a:lnSpc>
                <a:spcPct val="120000"/>
              </a:lnSpc>
              <a:spcBef>
                <a:spcPts val="500"/>
              </a:spcBef>
              <a:spcAft>
                <a:spcPts val="0"/>
              </a:spcAft>
              <a:buClr>
                <a:schemeClr val="lt1"/>
              </a:buClr>
              <a:buSzPts val="1600"/>
              <a:buNone/>
              <a:defRPr sz="1600" b="1"/>
            </a:lvl7pPr>
            <a:lvl8pPr marL="3657600" lvl="7" indent="-228600" algn="l">
              <a:lnSpc>
                <a:spcPct val="120000"/>
              </a:lnSpc>
              <a:spcBef>
                <a:spcPts val="500"/>
              </a:spcBef>
              <a:spcAft>
                <a:spcPts val="0"/>
              </a:spcAft>
              <a:buClr>
                <a:schemeClr val="lt1"/>
              </a:buClr>
              <a:buSzPts val="1600"/>
              <a:buNone/>
              <a:defRPr sz="1600" b="1"/>
            </a:lvl8pPr>
            <a:lvl9pPr marL="4114800" lvl="8" indent="-228600" algn="l">
              <a:lnSpc>
                <a:spcPct val="120000"/>
              </a:lnSpc>
              <a:spcBef>
                <a:spcPts val="500"/>
              </a:spcBef>
              <a:spcAft>
                <a:spcPts val="0"/>
              </a:spcAft>
              <a:buClr>
                <a:schemeClr val="lt1"/>
              </a:buClr>
              <a:buSzPts val="1600"/>
              <a:buNone/>
              <a:defRPr sz="1600" b="1"/>
            </a:lvl9pPr>
          </a:lstStyle>
          <a:p>
            <a:endParaRPr/>
          </a:p>
        </p:txBody>
      </p:sp>
      <p:sp>
        <p:nvSpPr>
          <p:cNvPr id="172" name="Google Shape;172;p35"/>
          <p:cNvSpPr txBox="1">
            <a:spLocks noGrp="1"/>
          </p:cNvSpPr>
          <p:nvPr>
            <p:ph type="body" idx="2"/>
          </p:nvPr>
        </p:nvSpPr>
        <p:spPr>
          <a:xfrm>
            <a:off x="913794" y="2911624"/>
            <a:ext cx="3298956" cy="2879576"/>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Clr>
                <a:schemeClr val="lt1"/>
              </a:buClr>
              <a:buSzPts val="1400"/>
              <a:buNone/>
              <a:defRPr sz="1400"/>
            </a:lvl1pPr>
            <a:lvl2pPr marL="914400" lvl="1" indent="-228600" algn="l">
              <a:lnSpc>
                <a:spcPct val="120000"/>
              </a:lnSpc>
              <a:spcBef>
                <a:spcPts val="500"/>
              </a:spcBef>
              <a:spcAft>
                <a:spcPts val="0"/>
              </a:spcAft>
              <a:buClr>
                <a:schemeClr val="lt1"/>
              </a:buClr>
              <a:buSzPts val="1200"/>
              <a:buNone/>
              <a:defRPr sz="1200"/>
            </a:lvl2pPr>
            <a:lvl3pPr marL="1371600" lvl="2" indent="-228600" algn="l">
              <a:lnSpc>
                <a:spcPct val="120000"/>
              </a:lnSpc>
              <a:spcBef>
                <a:spcPts val="500"/>
              </a:spcBef>
              <a:spcAft>
                <a:spcPts val="0"/>
              </a:spcAft>
              <a:buClr>
                <a:schemeClr val="lt1"/>
              </a:buClr>
              <a:buSzPts val="1000"/>
              <a:buNone/>
              <a:defRPr sz="1000"/>
            </a:lvl3pPr>
            <a:lvl4pPr marL="1828800" lvl="3" indent="-228600" algn="l">
              <a:lnSpc>
                <a:spcPct val="120000"/>
              </a:lnSpc>
              <a:spcBef>
                <a:spcPts val="500"/>
              </a:spcBef>
              <a:spcAft>
                <a:spcPts val="0"/>
              </a:spcAft>
              <a:buClr>
                <a:schemeClr val="lt1"/>
              </a:buClr>
              <a:buSzPts val="900"/>
              <a:buNone/>
              <a:defRPr sz="900"/>
            </a:lvl4pPr>
            <a:lvl5pPr marL="2286000" lvl="4" indent="-228600" algn="l">
              <a:lnSpc>
                <a:spcPct val="120000"/>
              </a:lnSpc>
              <a:spcBef>
                <a:spcPts val="500"/>
              </a:spcBef>
              <a:spcAft>
                <a:spcPts val="0"/>
              </a:spcAft>
              <a:buClr>
                <a:schemeClr val="lt1"/>
              </a:buClr>
              <a:buSzPts val="900"/>
              <a:buNone/>
              <a:defRPr sz="900"/>
            </a:lvl5pPr>
            <a:lvl6pPr marL="2743200" lvl="5" indent="-228600" algn="l">
              <a:lnSpc>
                <a:spcPct val="120000"/>
              </a:lnSpc>
              <a:spcBef>
                <a:spcPts val="500"/>
              </a:spcBef>
              <a:spcAft>
                <a:spcPts val="0"/>
              </a:spcAft>
              <a:buClr>
                <a:schemeClr val="lt1"/>
              </a:buClr>
              <a:buSzPts val="900"/>
              <a:buNone/>
              <a:defRPr sz="900"/>
            </a:lvl6pPr>
            <a:lvl7pPr marL="3200400" lvl="6" indent="-228600" algn="l">
              <a:lnSpc>
                <a:spcPct val="120000"/>
              </a:lnSpc>
              <a:spcBef>
                <a:spcPts val="500"/>
              </a:spcBef>
              <a:spcAft>
                <a:spcPts val="0"/>
              </a:spcAft>
              <a:buClr>
                <a:schemeClr val="lt1"/>
              </a:buClr>
              <a:buSzPts val="900"/>
              <a:buNone/>
              <a:defRPr sz="900"/>
            </a:lvl7pPr>
            <a:lvl8pPr marL="3657600" lvl="7" indent="-228600" algn="l">
              <a:lnSpc>
                <a:spcPct val="120000"/>
              </a:lnSpc>
              <a:spcBef>
                <a:spcPts val="500"/>
              </a:spcBef>
              <a:spcAft>
                <a:spcPts val="0"/>
              </a:spcAft>
              <a:buClr>
                <a:schemeClr val="lt1"/>
              </a:buClr>
              <a:buSzPts val="900"/>
              <a:buNone/>
              <a:defRPr sz="900"/>
            </a:lvl8pPr>
            <a:lvl9pPr marL="4114800" lvl="8" indent="-228600" algn="l">
              <a:lnSpc>
                <a:spcPct val="120000"/>
              </a:lnSpc>
              <a:spcBef>
                <a:spcPts val="500"/>
              </a:spcBef>
              <a:spcAft>
                <a:spcPts val="0"/>
              </a:spcAft>
              <a:buClr>
                <a:schemeClr val="lt1"/>
              </a:buClr>
              <a:buSzPts val="900"/>
              <a:buNone/>
              <a:defRPr sz="900"/>
            </a:lvl9pPr>
          </a:lstStyle>
          <a:p>
            <a:endParaRPr/>
          </a:p>
        </p:txBody>
      </p:sp>
      <p:sp>
        <p:nvSpPr>
          <p:cNvPr id="173" name="Google Shape;173;p35"/>
          <p:cNvSpPr txBox="1">
            <a:spLocks noGrp="1"/>
          </p:cNvSpPr>
          <p:nvPr>
            <p:ph type="body" idx="3"/>
          </p:nvPr>
        </p:nvSpPr>
        <p:spPr>
          <a:xfrm>
            <a:off x="4444878" y="2088320"/>
            <a:ext cx="3298558" cy="823304"/>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1000"/>
              </a:spcBef>
              <a:spcAft>
                <a:spcPts val="0"/>
              </a:spcAft>
              <a:buClr>
                <a:schemeClr val="lt1"/>
              </a:buClr>
              <a:buSzPts val="2400"/>
              <a:buNone/>
              <a:defRPr sz="2400" b="0">
                <a:solidFill>
                  <a:schemeClr val="lt1"/>
                </a:solidFill>
              </a:defRPr>
            </a:lvl1pPr>
            <a:lvl2pPr marL="914400" lvl="1" indent="-228600" algn="l">
              <a:lnSpc>
                <a:spcPct val="120000"/>
              </a:lnSpc>
              <a:spcBef>
                <a:spcPts val="500"/>
              </a:spcBef>
              <a:spcAft>
                <a:spcPts val="0"/>
              </a:spcAft>
              <a:buClr>
                <a:schemeClr val="lt1"/>
              </a:buClr>
              <a:buSzPts val="2000"/>
              <a:buNone/>
              <a:defRPr sz="2000" b="1"/>
            </a:lvl2pPr>
            <a:lvl3pPr marL="1371600" lvl="2" indent="-228600" algn="l">
              <a:lnSpc>
                <a:spcPct val="120000"/>
              </a:lnSpc>
              <a:spcBef>
                <a:spcPts val="500"/>
              </a:spcBef>
              <a:spcAft>
                <a:spcPts val="0"/>
              </a:spcAft>
              <a:buClr>
                <a:schemeClr val="lt1"/>
              </a:buClr>
              <a:buSzPts val="1800"/>
              <a:buNone/>
              <a:defRPr sz="1800" b="1"/>
            </a:lvl3pPr>
            <a:lvl4pPr marL="1828800" lvl="3" indent="-228600" algn="l">
              <a:lnSpc>
                <a:spcPct val="120000"/>
              </a:lnSpc>
              <a:spcBef>
                <a:spcPts val="500"/>
              </a:spcBef>
              <a:spcAft>
                <a:spcPts val="0"/>
              </a:spcAft>
              <a:buClr>
                <a:schemeClr val="lt1"/>
              </a:buClr>
              <a:buSzPts val="1600"/>
              <a:buNone/>
              <a:defRPr sz="1600" b="1"/>
            </a:lvl4pPr>
            <a:lvl5pPr marL="2286000" lvl="4" indent="-228600" algn="l">
              <a:lnSpc>
                <a:spcPct val="120000"/>
              </a:lnSpc>
              <a:spcBef>
                <a:spcPts val="500"/>
              </a:spcBef>
              <a:spcAft>
                <a:spcPts val="0"/>
              </a:spcAft>
              <a:buClr>
                <a:schemeClr val="lt1"/>
              </a:buClr>
              <a:buSzPts val="1600"/>
              <a:buNone/>
              <a:defRPr sz="1600" b="1"/>
            </a:lvl5pPr>
            <a:lvl6pPr marL="2743200" lvl="5" indent="-228600" algn="l">
              <a:lnSpc>
                <a:spcPct val="120000"/>
              </a:lnSpc>
              <a:spcBef>
                <a:spcPts val="500"/>
              </a:spcBef>
              <a:spcAft>
                <a:spcPts val="0"/>
              </a:spcAft>
              <a:buClr>
                <a:schemeClr val="lt1"/>
              </a:buClr>
              <a:buSzPts val="1600"/>
              <a:buNone/>
              <a:defRPr sz="1600" b="1"/>
            </a:lvl6pPr>
            <a:lvl7pPr marL="3200400" lvl="6" indent="-228600" algn="l">
              <a:lnSpc>
                <a:spcPct val="120000"/>
              </a:lnSpc>
              <a:spcBef>
                <a:spcPts val="500"/>
              </a:spcBef>
              <a:spcAft>
                <a:spcPts val="0"/>
              </a:spcAft>
              <a:buClr>
                <a:schemeClr val="lt1"/>
              </a:buClr>
              <a:buSzPts val="1600"/>
              <a:buNone/>
              <a:defRPr sz="1600" b="1"/>
            </a:lvl7pPr>
            <a:lvl8pPr marL="3657600" lvl="7" indent="-228600" algn="l">
              <a:lnSpc>
                <a:spcPct val="120000"/>
              </a:lnSpc>
              <a:spcBef>
                <a:spcPts val="500"/>
              </a:spcBef>
              <a:spcAft>
                <a:spcPts val="0"/>
              </a:spcAft>
              <a:buClr>
                <a:schemeClr val="lt1"/>
              </a:buClr>
              <a:buSzPts val="1600"/>
              <a:buNone/>
              <a:defRPr sz="1600" b="1"/>
            </a:lvl8pPr>
            <a:lvl9pPr marL="4114800" lvl="8" indent="-228600" algn="l">
              <a:lnSpc>
                <a:spcPct val="120000"/>
              </a:lnSpc>
              <a:spcBef>
                <a:spcPts val="500"/>
              </a:spcBef>
              <a:spcAft>
                <a:spcPts val="0"/>
              </a:spcAft>
              <a:buClr>
                <a:schemeClr val="lt1"/>
              </a:buClr>
              <a:buSzPts val="1600"/>
              <a:buNone/>
              <a:defRPr sz="1600" b="1"/>
            </a:lvl9pPr>
          </a:lstStyle>
          <a:p>
            <a:endParaRPr/>
          </a:p>
        </p:txBody>
      </p:sp>
      <p:sp>
        <p:nvSpPr>
          <p:cNvPr id="174" name="Google Shape;174;p35"/>
          <p:cNvSpPr txBox="1">
            <a:spLocks noGrp="1"/>
          </p:cNvSpPr>
          <p:nvPr>
            <p:ph type="body" idx="4"/>
          </p:nvPr>
        </p:nvSpPr>
        <p:spPr>
          <a:xfrm>
            <a:off x="4444878" y="2911624"/>
            <a:ext cx="3299821" cy="2879576"/>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Clr>
                <a:schemeClr val="lt1"/>
              </a:buClr>
              <a:buSzPts val="1400"/>
              <a:buNone/>
              <a:defRPr sz="1400"/>
            </a:lvl1pPr>
            <a:lvl2pPr marL="914400" lvl="1" indent="-228600" algn="l">
              <a:lnSpc>
                <a:spcPct val="120000"/>
              </a:lnSpc>
              <a:spcBef>
                <a:spcPts val="500"/>
              </a:spcBef>
              <a:spcAft>
                <a:spcPts val="0"/>
              </a:spcAft>
              <a:buClr>
                <a:schemeClr val="lt1"/>
              </a:buClr>
              <a:buSzPts val="1200"/>
              <a:buNone/>
              <a:defRPr sz="1200"/>
            </a:lvl2pPr>
            <a:lvl3pPr marL="1371600" lvl="2" indent="-228600" algn="l">
              <a:lnSpc>
                <a:spcPct val="120000"/>
              </a:lnSpc>
              <a:spcBef>
                <a:spcPts val="500"/>
              </a:spcBef>
              <a:spcAft>
                <a:spcPts val="0"/>
              </a:spcAft>
              <a:buClr>
                <a:schemeClr val="lt1"/>
              </a:buClr>
              <a:buSzPts val="1000"/>
              <a:buNone/>
              <a:defRPr sz="1000"/>
            </a:lvl3pPr>
            <a:lvl4pPr marL="1828800" lvl="3" indent="-228600" algn="l">
              <a:lnSpc>
                <a:spcPct val="120000"/>
              </a:lnSpc>
              <a:spcBef>
                <a:spcPts val="500"/>
              </a:spcBef>
              <a:spcAft>
                <a:spcPts val="0"/>
              </a:spcAft>
              <a:buClr>
                <a:schemeClr val="lt1"/>
              </a:buClr>
              <a:buSzPts val="900"/>
              <a:buNone/>
              <a:defRPr sz="900"/>
            </a:lvl4pPr>
            <a:lvl5pPr marL="2286000" lvl="4" indent="-228600" algn="l">
              <a:lnSpc>
                <a:spcPct val="120000"/>
              </a:lnSpc>
              <a:spcBef>
                <a:spcPts val="500"/>
              </a:spcBef>
              <a:spcAft>
                <a:spcPts val="0"/>
              </a:spcAft>
              <a:buClr>
                <a:schemeClr val="lt1"/>
              </a:buClr>
              <a:buSzPts val="900"/>
              <a:buNone/>
              <a:defRPr sz="900"/>
            </a:lvl5pPr>
            <a:lvl6pPr marL="2743200" lvl="5" indent="-228600" algn="l">
              <a:lnSpc>
                <a:spcPct val="120000"/>
              </a:lnSpc>
              <a:spcBef>
                <a:spcPts val="500"/>
              </a:spcBef>
              <a:spcAft>
                <a:spcPts val="0"/>
              </a:spcAft>
              <a:buClr>
                <a:schemeClr val="lt1"/>
              </a:buClr>
              <a:buSzPts val="900"/>
              <a:buNone/>
              <a:defRPr sz="900"/>
            </a:lvl6pPr>
            <a:lvl7pPr marL="3200400" lvl="6" indent="-228600" algn="l">
              <a:lnSpc>
                <a:spcPct val="120000"/>
              </a:lnSpc>
              <a:spcBef>
                <a:spcPts val="500"/>
              </a:spcBef>
              <a:spcAft>
                <a:spcPts val="0"/>
              </a:spcAft>
              <a:buClr>
                <a:schemeClr val="lt1"/>
              </a:buClr>
              <a:buSzPts val="900"/>
              <a:buNone/>
              <a:defRPr sz="900"/>
            </a:lvl7pPr>
            <a:lvl8pPr marL="3657600" lvl="7" indent="-228600" algn="l">
              <a:lnSpc>
                <a:spcPct val="120000"/>
              </a:lnSpc>
              <a:spcBef>
                <a:spcPts val="500"/>
              </a:spcBef>
              <a:spcAft>
                <a:spcPts val="0"/>
              </a:spcAft>
              <a:buClr>
                <a:schemeClr val="lt1"/>
              </a:buClr>
              <a:buSzPts val="900"/>
              <a:buNone/>
              <a:defRPr sz="900"/>
            </a:lvl8pPr>
            <a:lvl9pPr marL="4114800" lvl="8" indent="-228600" algn="l">
              <a:lnSpc>
                <a:spcPct val="120000"/>
              </a:lnSpc>
              <a:spcBef>
                <a:spcPts val="500"/>
              </a:spcBef>
              <a:spcAft>
                <a:spcPts val="0"/>
              </a:spcAft>
              <a:buClr>
                <a:schemeClr val="lt1"/>
              </a:buClr>
              <a:buSzPts val="900"/>
              <a:buNone/>
              <a:defRPr sz="900"/>
            </a:lvl9pPr>
          </a:lstStyle>
          <a:p>
            <a:endParaRPr/>
          </a:p>
        </p:txBody>
      </p:sp>
      <p:sp>
        <p:nvSpPr>
          <p:cNvPr id="175" name="Google Shape;175;p35"/>
          <p:cNvSpPr txBox="1">
            <a:spLocks noGrp="1"/>
          </p:cNvSpPr>
          <p:nvPr>
            <p:ph type="body" idx="5"/>
          </p:nvPr>
        </p:nvSpPr>
        <p:spPr>
          <a:xfrm>
            <a:off x="7973298" y="2088320"/>
            <a:ext cx="3291211" cy="823304"/>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1000"/>
              </a:spcBef>
              <a:spcAft>
                <a:spcPts val="0"/>
              </a:spcAft>
              <a:buClr>
                <a:schemeClr val="lt1"/>
              </a:buClr>
              <a:buSzPts val="2400"/>
              <a:buNone/>
              <a:defRPr sz="2400" b="0">
                <a:solidFill>
                  <a:schemeClr val="lt1"/>
                </a:solidFill>
              </a:defRPr>
            </a:lvl1pPr>
            <a:lvl2pPr marL="914400" lvl="1" indent="-228600" algn="l">
              <a:lnSpc>
                <a:spcPct val="120000"/>
              </a:lnSpc>
              <a:spcBef>
                <a:spcPts val="500"/>
              </a:spcBef>
              <a:spcAft>
                <a:spcPts val="0"/>
              </a:spcAft>
              <a:buClr>
                <a:schemeClr val="lt1"/>
              </a:buClr>
              <a:buSzPts val="2000"/>
              <a:buNone/>
              <a:defRPr sz="2000" b="1"/>
            </a:lvl2pPr>
            <a:lvl3pPr marL="1371600" lvl="2" indent="-228600" algn="l">
              <a:lnSpc>
                <a:spcPct val="120000"/>
              </a:lnSpc>
              <a:spcBef>
                <a:spcPts val="500"/>
              </a:spcBef>
              <a:spcAft>
                <a:spcPts val="0"/>
              </a:spcAft>
              <a:buClr>
                <a:schemeClr val="lt1"/>
              </a:buClr>
              <a:buSzPts val="1800"/>
              <a:buNone/>
              <a:defRPr sz="1800" b="1"/>
            </a:lvl3pPr>
            <a:lvl4pPr marL="1828800" lvl="3" indent="-228600" algn="l">
              <a:lnSpc>
                <a:spcPct val="120000"/>
              </a:lnSpc>
              <a:spcBef>
                <a:spcPts val="500"/>
              </a:spcBef>
              <a:spcAft>
                <a:spcPts val="0"/>
              </a:spcAft>
              <a:buClr>
                <a:schemeClr val="lt1"/>
              </a:buClr>
              <a:buSzPts val="1600"/>
              <a:buNone/>
              <a:defRPr sz="1600" b="1"/>
            </a:lvl4pPr>
            <a:lvl5pPr marL="2286000" lvl="4" indent="-228600" algn="l">
              <a:lnSpc>
                <a:spcPct val="120000"/>
              </a:lnSpc>
              <a:spcBef>
                <a:spcPts val="500"/>
              </a:spcBef>
              <a:spcAft>
                <a:spcPts val="0"/>
              </a:spcAft>
              <a:buClr>
                <a:schemeClr val="lt1"/>
              </a:buClr>
              <a:buSzPts val="1600"/>
              <a:buNone/>
              <a:defRPr sz="1600" b="1"/>
            </a:lvl5pPr>
            <a:lvl6pPr marL="2743200" lvl="5" indent="-228600" algn="l">
              <a:lnSpc>
                <a:spcPct val="120000"/>
              </a:lnSpc>
              <a:spcBef>
                <a:spcPts val="500"/>
              </a:spcBef>
              <a:spcAft>
                <a:spcPts val="0"/>
              </a:spcAft>
              <a:buClr>
                <a:schemeClr val="lt1"/>
              </a:buClr>
              <a:buSzPts val="1600"/>
              <a:buNone/>
              <a:defRPr sz="1600" b="1"/>
            </a:lvl6pPr>
            <a:lvl7pPr marL="3200400" lvl="6" indent="-228600" algn="l">
              <a:lnSpc>
                <a:spcPct val="120000"/>
              </a:lnSpc>
              <a:spcBef>
                <a:spcPts val="500"/>
              </a:spcBef>
              <a:spcAft>
                <a:spcPts val="0"/>
              </a:spcAft>
              <a:buClr>
                <a:schemeClr val="lt1"/>
              </a:buClr>
              <a:buSzPts val="1600"/>
              <a:buNone/>
              <a:defRPr sz="1600" b="1"/>
            </a:lvl7pPr>
            <a:lvl8pPr marL="3657600" lvl="7" indent="-228600" algn="l">
              <a:lnSpc>
                <a:spcPct val="120000"/>
              </a:lnSpc>
              <a:spcBef>
                <a:spcPts val="500"/>
              </a:spcBef>
              <a:spcAft>
                <a:spcPts val="0"/>
              </a:spcAft>
              <a:buClr>
                <a:schemeClr val="lt1"/>
              </a:buClr>
              <a:buSzPts val="1600"/>
              <a:buNone/>
              <a:defRPr sz="1600" b="1"/>
            </a:lvl8pPr>
            <a:lvl9pPr marL="4114800" lvl="8" indent="-228600" algn="l">
              <a:lnSpc>
                <a:spcPct val="120000"/>
              </a:lnSpc>
              <a:spcBef>
                <a:spcPts val="500"/>
              </a:spcBef>
              <a:spcAft>
                <a:spcPts val="0"/>
              </a:spcAft>
              <a:buClr>
                <a:schemeClr val="lt1"/>
              </a:buClr>
              <a:buSzPts val="1600"/>
              <a:buNone/>
              <a:defRPr sz="1600" b="1"/>
            </a:lvl9pPr>
          </a:lstStyle>
          <a:p>
            <a:endParaRPr/>
          </a:p>
        </p:txBody>
      </p:sp>
      <p:sp>
        <p:nvSpPr>
          <p:cNvPr id="176" name="Google Shape;176;p35"/>
          <p:cNvSpPr txBox="1">
            <a:spLocks noGrp="1"/>
          </p:cNvSpPr>
          <p:nvPr>
            <p:ph type="body" idx="6"/>
          </p:nvPr>
        </p:nvSpPr>
        <p:spPr>
          <a:xfrm>
            <a:off x="7976346" y="2911624"/>
            <a:ext cx="3291211" cy="2879576"/>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Clr>
                <a:schemeClr val="lt1"/>
              </a:buClr>
              <a:buSzPts val="1400"/>
              <a:buNone/>
              <a:defRPr sz="1400"/>
            </a:lvl1pPr>
            <a:lvl2pPr marL="914400" lvl="1" indent="-228600" algn="l">
              <a:lnSpc>
                <a:spcPct val="120000"/>
              </a:lnSpc>
              <a:spcBef>
                <a:spcPts val="500"/>
              </a:spcBef>
              <a:spcAft>
                <a:spcPts val="0"/>
              </a:spcAft>
              <a:buClr>
                <a:schemeClr val="lt1"/>
              </a:buClr>
              <a:buSzPts val="1200"/>
              <a:buNone/>
              <a:defRPr sz="1200"/>
            </a:lvl2pPr>
            <a:lvl3pPr marL="1371600" lvl="2" indent="-228600" algn="l">
              <a:lnSpc>
                <a:spcPct val="120000"/>
              </a:lnSpc>
              <a:spcBef>
                <a:spcPts val="500"/>
              </a:spcBef>
              <a:spcAft>
                <a:spcPts val="0"/>
              </a:spcAft>
              <a:buClr>
                <a:schemeClr val="lt1"/>
              </a:buClr>
              <a:buSzPts val="1000"/>
              <a:buNone/>
              <a:defRPr sz="1000"/>
            </a:lvl3pPr>
            <a:lvl4pPr marL="1828800" lvl="3" indent="-228600" algn="l">
              <a:lnSpc>
                <a:spcPct val="120000"/>
              </a:lnSpc>
              <a:spcBef>
                <a:spcPts val="500"/>
              </a:spcBef>
              <a:spcAft>
                <a:spcPts val="0"/>
              </a:spcAft>
              <a:buClr>
                <a:schemeClr val="lt1"/>
              </a:buClr>
              <a:buSzPts val="900"/>
              <a:buNone/>
              <a:defRPr sz="900"/>
            </a:lvl4pPr>
            <a:lvl5pPr marL="2286000" lvl="4" indent="-228600" algn="l">
              <a:lnSpc>
                <a:spcPct val="120000"/>
              </a:lnSpc>
              <a:spcBef>
                <a:spcPts val="500"/>
              </a:spcBef>
              <a:spcAft>
                <a:spcPts val="0"/>
              </a:spcAft>
              <a:buClr>
                <a:schemeClr val="lt1"/>
              </a:buClr>
              <a:buSzPts val="900"/>
              <a:buNone/>
              <a:defRPr sz="900"/>
            </a:lvl5pPr>
            <a:lvl6pPr marL="2743200" lvl="5" indent="-228600" algn="l">
              <a:lnSpc>
                <a:spcPct val="120000"/>
              </a:lnSpc>
              <a:spcBef>
                <a:spcPts val="500"/>
              </a:spcBef>
              <a:spcAft>
                <a:spcPts val="0"/>
              </a:spcAft>
              <a:buClr>
                <a:schemeClr val="lt1"/>
              </a:buClr>
              <a:buSzPts val="900"/>
              <a:buNone/>
              <a:defRPr sz="900"/>
            </a:lvl6pPr>
            <a:lvl7pPr marL="3200400" lvl="6" indent="-228600" algn="l">
              <a:lnSpc>
                <a:spcPct val="120000"/>
              </a:lnSpc>
              <a:spcBef>
                <a:spcPts val="500"/>
              </a:spcBef>
              <a:spcAft>
                <a:spcPts val="0"/>
              </a:spcAft>
              <a:buClr>
                <a:schemeClr val="lt1"/>
              </a:buClr>
              <a:buSzPts val="900"/>
              <a:buNone/>
              <a:defRPr sz="900"/>
            </a:lvl7pPr>
            <a:lvl8pPr marL="3657600" lvl="7" indent="-228600" algn="l">
              <a:lnSpc>
                <a:spcPct val="120000"/>
              </a:lnSpc>
              <a:spcBef>
                <a:spcPts val="500"/>
              </a:spcBef>
              <a:spcAft>
                <a:spcPts val="0"/>
              </a:spcAft>
              <a:buClr>
                <a:schemeClr val="lt1"/>
              </a:buClr>
              <a:buSzPts val="900"/>
              <a:buNone/>
              <a:defRPr sz="900"/>
            </a:lvl8pPr>
            <a:lvl9pPr marL="4114800" lvl="8" indent="-228600" algn="l">
              <a:lnSpc>
                <a:spcPct val="120000"/>
              </a:lnSpc>
              <a:spcBef>
                <a:spcPts val="500"/>
              </a:spcBef>
              <a:spcAft>
                <a:spcPts val="0"/>
              </a:spcAft>
              <a:buClr>
                <a:schemeClr val="lt1"/>
              </a:buClr>
              <a:buSzPts val="900"/>
              <a:buNone/>
              <a:defRPr sz="900"/>
            </a:lvl9pPr>
          </a:lstStyle>
          <a:p>
            <a:endParaRPr/>
          </a:p>
        </p:txBody>
      </p:sp>
      <p:sp>
        <p:nvSpPr>
          <p:cNvPr id="177" name="Google Shape;177;p35"/>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35"/>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35"/>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80"/>
        <p:cNvGrpSpPr/>
        <p:nvPr/>
      </p:nvGrpSpPr>
      <p:grpSpPr>
        <a:xfrm>
          <a:off x="0" y="0"/>
          <a:ext cx="0" cy="0"/>
          <a:chOff x="0" y="0"/>
          <a:chExt cx="0" cy="0"/>
        </a:xfrm>
      </p:grpSpPr>
      <p:sp>
        <p:nvSpPr>
          <p:cNvPr id="181" name="Google Shape;181;p36"/>
          <p:cNvSpPr txBox="1">
            <a:spLocks noGrp="1"/>
          </p:cNvSpPr>
          <p:nvPr>
            <p:ph type="title"/>
          </p:nvPr>
        </p:nvSpPr>
        <p:spPr>
          <a:xfrm>
            <a:off x="913795" y="609600"/>
            <a:ext cx="10353762"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36"/>
          <p:cNvSpPr txBox="1">
            <a:spLocks noGrp="1"/>
          </p:cNvSpPr>
          <p:nvPr>
            <p:ph type="body" idx="1"/>
          </p:nvPr>
        </p:nvSpPr>
        <p:spPr>
          <a:xfrm>
            <a:off x="913795" y="4195899"/>
            <a:ext cx="3298955" cy="576262"/>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1000"/>
              </a:spcBef>
              <a:spcAft>
                <a:spcPts val="0"/>
              </a:spcAft>
              <a:buClr>
                <a:schemeClr val="lt1"/>
              </a:buClr>
              <a:buSzPts val="2000"/>
              <a:buNone/>
              <a:defRPr sz="2000" b="0">
                <a:solidFill>
                  <a:schemeClr val="lt1"/>
                </a:solidFill>
              </a:defRPr>
            </a:lvl1pPr>
            <a:lvl2pPr marL="914400" lvl="1" indent="-228600" algn="l">
              <a:lnSpc>
                <a:spcPct val="120000"/>
              </a:lnSpc>
              <a:spcBef>
                <a:spcPts val="500"/>
              </a:spcBef>
              <a:spcAft>
                <a:spcPts val="0"/>
              </a:spcAft>
              <a:buClr>
                <a:schemeClr val="lt1"/>
              </a:buClr>
              <a:buSzPts val="2000"/>
              <a:buNone/>
              <a:defRPr sz="2000" b="1"/>
            </a:lvl2pPr>
            <a:lvl3pPr marL="1371600" lvl="2" indent="-228600" algn="l">
              <a:lnSpc>
                <a:spcPct val="120000"/>
              </a:lnSpc>
              <a:spcBef>
                <a:spcPts val="500"/>
              </a:spcBef>
              <a:spcAft>
                <a:spcPts val="0"/>
              </a:spcAft>
              <a:buClr>
                <a:schemeClr val="lt1"/>
              </a:buClr>
              <a:buSzPts val="1800"/>
              <a:buNone/>
              <a:defRPr sz="1800" b="1"/>
            </a:lvl3pPr>
            <a:lvl4pPr marL="1828800" lvl="3" indent="-228600" algn="l">
              <a:lnSpc>
                <a:spcPct val="120000"/>
              </a:lnSpc>
              <a:spcBef>
                <a:spcPts val="500"/>
              </a:spcBef>
              <a:spcAft>
                <a:spcPts val="0"/>
              </a:spcAft>
              <a:buClr>
                <a:schemeClr val="lt1"/>
              </a:buClr>
              <a:buSzPts val="1600"/>
              <a:buNone/>
              <a:defRPr sz="1600" b="1"/>
            </a:lvl4pPr>
            <a:lvl5pPr marL="2286000" lvl="4" indent="-228600" algn="l">
              <a:lnSpc>
                <a:spcPct val="120000"/>
              </a:lnSpc>
              <a:spcBef>
                <a:spcPts val="500"/>
              </a:spcBef>
              <a:spcAft>
                <a:spcPts val="0"/>
              </a:spcAft>
              <a:buClr>
                <a:schemeClr val="lt1"/>
              </a:buClr>
              <a:buSzPts val="1600"/>
              <a:buNone/>
              <a:defRPr sz="1600" b="1"/>
            </a:lvl5pPr>
            <a:lvl6pPr marL="2743200" lvl="5" indent="-228600" algn="l">
              <a:lnSpc>
                <a:spcPct val="120000"/>
              </a:lnSpc>
              <a:spcBef>
                <a:spcPts val="500"/>
              </a:spcBef>
              <a:spcAft>
                <a:spcPts val="0"/>
              </a:spcAft>
              <a:buClr>
                <a:schemeClr val="lt1"/>
              </a:buClr>
              <a:buSzPts val="1600"/>
              <a:buNone/>
              <a:defRPr sz="1600" b="1"/>
            </a:lvl6pPr>
            <a:lvl7pPr marL="3200400" lvl="6" indent="-228600" algn="l">
              <a:lnSpc>
                <a:spcPct val="120000"/>
              </a:lnSpc>
              <a:spcBef>
                <a:spcPts val="500"/>
              </a:spcBef>
              <a:spcAft>
                <a:spcPts val="0"/>
              </a:spcAft>
              <a:buClr>
                <a:schemeClr val="lt1"/>
              </a:buClr>
              <a:buSzPts val="1600"/>
              <a:buNone/>
              <a:defRPr sz="1600" b="1"/>
            </a:lvl7pPr>
            <a:lvl8pPr marL="3657600" lvl="7" indent="-228600" algn="l">
              <a:lnSpc>
                <a:spcPct val="120000"/>
              </a:lnSpc>
              <a:spcBef>
                <a:spcPts val="500"/>
              </a:spcBef>
              <a:spcAft>
                <a:spcPts val="0"/>
              </a:spcAft>
              <a:buClr>
                <a:schemeClr val="lt1"/>
              </a:buClr>
              <a:buSzPts val="1600"/>
              <a:buNone/>
              <a:defRPr sz="1600" b="1"/>
            </a:lvl8pPr>
            <a:lvl9pPr marL="4114800" lvl="8" indent="-228600" algn="l">
              <a:lnSpc>
                <a:spcPct val="120000"/>
              </a:lnSpc>
              <a:spcBef>
                <a:spcPts val="500"/>
              </a:spcBef>
              <a:spcAft>
                <a:spcPts val="0"/>
              </a:spcAft>
              <a:buClr>
                <a:schemeClr val="lt1"/>
              </a:buClr>
              <a:buSzPts val="1600"/>
              <a:buNone/>
              <a:defRPr sz="1600" b="1"/>
            </a:lvl9pPr>
          </a:lstStyle>
          <a:p>
            <a:endParaRPr/>
          </a:p>
        </p:txBody>
      </p:sp>
      <p:sp>
        <p:nvSpPr>
          <p:cNvPr id="183" name="Google Shape;183;p36"/>
          <p:cNvSpPr>
            <a:spLocks noGrp="1"/>
          </p:cNvSpPr>
          <p:nvPr>
            <p:ph type="pic" idx="2"/>
          </p:nvPr>
        </p:nvSpPr>
        <p:spPr>
          <a:xfrm>
            <a:off x="1092020" y="2298987"/>
            <a:ext cx="2940050" cy="1524000"/>
          </a:xfrm>
          <a:prstGeom prst="roundRect">
            <a:avLst>
              <a:gd name="adj" fmla="val 0"/>
            </a:avLst>
          </a:prstGeom>
          <a:noFill/>
          <a:ln w="14605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sp>
      <p:sp>
        <p:nvSpPr>
          <p:cNvPr id="184" name="Google Shape;184;p36"/>
          <p:cNvSpPr txBox="1">
            <a:spLocks noGrp="1"/>
          </p:cNvSpPr>
          <p:nvPr>
            <p:ph type="body" idx="3"/>
          </p:nvPr>
        </p:nvSpPr>
        <p:spPr>
          <a:xfrm>
            <a:off x="913795" y="4772161"/>
            <a:ext cx="3298955" cy="1019038"/>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Clr>
                <a:schemeClr val="lt1"/>
              </a:buClr>
              <a:buSzPts val="1400"/>
              <a:buNone/>
              <a:defRPr sz="1400"/>
            </a:lvl1pPr>
            <a:lvl2pPr marL="914400" lvl="1" indent="-228600" algn="l">
              <a:lnSpc>
                <a:spcPct val="120000"/>
              </a:lnSpc>
              <a:spcBef>
                <a:spcPts val="500"/>
              </a:spcBef>
              <a:spcAft>
                <a:spcPts val="0"/>
              </a:spcAft>
              <a:buClr>
                <a:schemeClr val="lt1"/>
              </a:buClr>
              <a:buSzPts val="1200"/>
              <a:buNone/>
              <a:defRPr sz="1200"/>
            </a:lvl2pPr>
            <a:lvl3pPr marL="1371600" lvl="2" indent="-228600" algn="l">
              <a:lnSpc>
                <a:spcPct val="120000"/>
              </a:lnSpc>
              <a:spcBef>
                <a:spcPts val="500"/>
              </a:spcBef>
              <a:spcAft>
                <a:spcPts val="0"/>
              </a:spcAft>
              <a:buClr>
                <a:schemeClr val="lt1"/>
              </a:buClr>
              <a:buSzPts val="1000"/>
              <a:buNone/>
              <a:defRPr sz="1000"/>
            </a:lvl3pPr>
            <a:lvl4pPr marL="1828800" lvl="3" indent="-228600" algn="l">
              <a:lnSpc>
                <a:spcPct val="120000"/>
              </a:lnSpc>
              <a:spcBef>
                <a:spcPts val="500"/>
              </a:spcBef>
              <a:spcAft>
                <a:spcPts val="0"/>
              </a:spcAft>
              <a:buClr>
                <a:schemeClr val="lt1"/>
              </a:buClr>
              <a:buSzPts val="900"/>
              <a:buNone/>
              <a:defRPr sz="900"/>
            </a:lvl4pPr>
            <a:lvl5pPr marL="2286000" lvl="4" indent="-228600" algn="l">
              <a:lnSpc>
                <a:spcPct val="120000"/>
              </a:lnSpc>
              <a:spcBef>
                <a:spcPts val="500"/>
              </a:spcBef>
              <a:spcAft>
                <a:spcPts val="0"/>
              </a:spcAft>
              <a:buClr>
                <a:schemeClr val="lt1"/>
              </a:buClr>
              <a:buSzPts val="900"/>
              <a:buNone/>
              <a:defRPr sz="900"/>
            </a:lvl5pPr>
            <a:lvl6pPr marL="2743200" lvl="5" indent="-228600" algn="l">
              <a:lnSpc>
                <a:spcPct val="120000"/>
              </a:lnSpc>
              <a:spcBef>
                <a:spcPts val="500"/>
              </a:spcBef>
              <a:spcAft>
                <a:spcPts val="0"/>
              </a:spcAft>
              <a:buClr>
                <a:schemeClr val="lt1"/>
              </a:buClr>
              <a:buSzPts val="900"/>
              <a:buNone/>
              <a:defRPr sz="900"/>
            </a:lvl6pPr>
            <a:lvl7pPr marL="3200400" lvl="6" indent="-228600" algn="l">
              <a:lnSpc>
                <a:spcPct val="120000"/>
              </a:lnSpc>
              <a:spcBef>
                <a:spcPts val="500"/>
              </a:spcBef>
              <a:spcAft>
                <a:spcPts val="0"/>
              </a:spcAft>
              <a:buClr>
                <a:schemeClr val="lt1"/>
              </a:buClr>
              <a:buSzPts val="900"/>
              <a:buNone/>
              <a:defRPr sz="900"/>
            </a:lvl7pPr>
            <a:lvl8pPr marL="3657600" lvl="7" indent="-228600" algn="l">
              <a:lnSpc>
                <a:spcPct val="120000"/>
              </a:lnSpc>
              <a:spcBef>
                <a:spcPts val="500"/>
              </a:spcBef>
              <a:spcAft>
                <a:spcPts val="0"/>
              </a:spcAft>
              <a:buClr>
                <a:schemeClr val="lt1"/>
              </a:buClr>
              <a:buSzPts val="900"/>
              <a:buNone/>
              <a:defRPr sz="900"/>
            </a:lvl8pPr>
            <a:lvl9pPr marL="4114800" lvl="8" indent="-228600" algn="l">
              <a:lnSpc>
                <a:spcPct val="120000"/>
              </a:lnSpc>
              <a:spcBef>
                <a:spcPts val="500"/>
              </a:spcBef>
              <a:spcAft>
                <a:spcPts val="0"/>
              </a:spcAft>
              <a:buClr>
                <a:schemeClr val="lt1"/>
              </a:buClr>
              <a:buSzPts val="900"/>
              <a:buNone/>
              <a:defRPr sz="900"/>
            </a:lvl9pPr>
          </a:lstStyle>
          <a:p>
            <a:endParaRPr/>
          </a:p>
        </p:txBody>
      </p:sp>
      <p:sp>
        <p:nvSpPr>
          <p:cNvPr id="185" name="Google Shape;185;p36"/>
          <p:cNvSpPr txBox="1">
            <a:spLocks noGrp="1"/>
          </p:cNvSpPr>
          <p:nvPr>
            <p:ph type="body" idx="4"/>
          </p:nvPr>
        </p:nvSpPr>
        <p:spPr>
          <a:xfrm>
            <a:off x="4442701" y="4195899"/>
            <a:ext cx="3298983" cy="576262"/>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1000"/>
              </a:spcBef>
              <a:spcAft>
                <a:spcPts val="0"/>
              </a:spcAft>
              <a:buClr>
                <a:schemeClr val="lt1"/>
              </a:buClr>
              <a:buSzPts val="2000"/>
              <a:buNone/>
              <a:defRPr sz="2000" b="0">
                <a:solidFill>
                  <a:schemeClr val="lt1"/>
                </a:solidFill>
              </a:defRPr>
            </a:lvl1pPr>
            <a:lvl2pPr marL="914400" lvl="1" indent="-228600" algn="l">
              <a:lnSpc>
                <a:spcPct val="120000"/>
              </a:lnSpc>
              <a:spcBef>
                <a:spcPts val="500"/>
              </a:spcBef>
              <a:spcAft>
                <a:spcPts val="0"/>
              </a:spcAft>
              <a:buClr>
                <a:schemeClr val="lt1"/>
              </a:buClr>
              <a:buSzPts val="2000"/>
              <a:buNone/>
              <a:defRPr sz="2000" b="1"/>
            </a:lvl2pPr>
            <a:lvl3pPr marL="1371600" lvl="2" indent="-228600" algn="l">
              <a:lnSpc>
                <a:spcPct val="120000"/>
              </a:lnSpc>
              <a:spcBef>
                <a:spcPts val="500"/>
              </a:spcBef>
              <a:spcAft>
                <a:spcPts val="0"/>
              </a:spcAft>
              <a:buClr>
                <a:schemeClr val="lt1"/>
              </a:buClr>
              <a:buSzPts val="1800"/>
              <a:buNone/>
              <a:defRPr sz="1800" b="1"/>
            </a:lvl3pPr>
            <a:lvl4pPr marL="1828800" lvl="3" indent="-228600" algn="l">
              <a:lnSpc>
                <a:spcPct val="120000"/>
              </a:lnSpc>
              <a:spcBef>
                <a:spcPts val="500"/>
              </a:spcBef>
              <a:spcAft>
                <a:spcPts val="0"/>
              </a:spcAft>
              <a:buClr>
                <a:schemeClr val="lt1"/>
              </a:buClr>
              <a:buSzPts val="1600"/>
              <a:buNone/>
              <a:defRPr sz="1600" b="1"/>
            </a:lvl4pPr>
            <a:lvl5pPr marL="2286000" lvl="4" indent="-228600" algn="l">
              <a:lnSpc>
                <a:spcPct val="120000"/>
              </a:lnSpc>
              <a:spcBef>
                <a:spcPts val="500"/>
              </a:spcBef>
              <a:spcAft>
                <a:spcPts val="0"/>
              </a:spcAft>
              <a:buClr>
                <a:schemeClr val="lt1"/>
              </a:buClr>
              <a:buSzPts val="1600"/>
              <a:buNone/>
              <a:defRPr sz="1600" b="1"/>
            </a:lvl5pPr>
            <a:lvl6pPr marL="2743200" lvl="5" indent="-228600" algn="l">
              <a:lnSpc>
                <a:spcPct val="120000"/>
              </a:lnSpc>
              <a:spcBef>
                <a:spcPts val="500"/>
              </a:spcBef>
              <a:spcAft>
                <a:spcPts val="0"/>
              </a:spcAft>
              <a:buClr>
                <a:schemeClr val="lt1"/>
              </a:buClr>
              <a:buSzPts val="1600"/>
              <a:buNone/>
              <a:defRPr sz="1600" b="1"/>
            </a:lvl6pPr>
            <a:lvl7pPr marL="3200400" lvl="6" indent="-228600" algn="l">
              <a:lnSpc>
                <a:spcPct val="120000"/>
              </a:lnSpc>
              <a:spcBef>
                <a:spcPts val="500"/>
              </a:spcBef>
              <a:spcAft>
                <a:spcPts val="0"/>
              </a:spcAft>
              <a:buClr>
                <a:schemeClr val="lt1"/>
              </a:buClr>
              <a:buSzPts val="1600"/>
              <a:buNone/>
              <a:defRPr sz="1600" b="1"/>
            </a:lvl7pPr>
            <a:lvl8pPr marL="3657600" lvl="7" indent="-228600" algn="l">
              <a:lnSpc>
                <a:spcPct val="120000"/>
              </a:lnSpc>
              <a:spcBef>
                <a:spcPts val="500"/>
              </a:spcBef>
              <a:spcAft>
                <a:spcPts val="0"/>
              </a:spcAft>
              <a:buClr>
                <a:schemeClr val="lt1"/>
              </a:buClr>
              <a:buSzPts val="1600"/>
              <a:buNone/>
              <a:defRPr sz="1600" b="1"/>
            </a:lvl8pPr>
            <a:lvl9pPr marL="4114800" lvl="8" indent="-228600" algn="l">
              <a:lnSpc>
                <a:spcPct val="120000"/>
              </a:lnSpc>
              <a:spcBef>
                <a:spcPts val="500"/>
              </a:spcBef>
              <a:spcAft>
                <a:spcPts val="0"/>
              </a:spcAft>
              <a:buClr>
                <a:schemeClr val="lt1"/>
              </a:buClr>
              <a:buSzPts val="1600"/>
              <a:buNone/>
              <a:defRPr sz="1600" b="1"/>
            </a:lvl9pPr>
          </a:lstStyle>
          <a:p>
            <a:endParaRPr/>
          </a:p>
        </p:txBody>
      </p:sp>
      <p:sp>
        <p:nvSpPr>
          <p:cNvPr id="186" name="Google Shape;186;p36"/>
          <p:cNvSpPr>
            <a:spLocks noGrp="1"/>
          </p:cNvSpPr>
          <p:nvPr>
            <p:ph type="pic" idx="5"/>
          </p:nvPr>
        </p:nvSpPr>
        <p:spPr>
          <a:xfrm>
            <a:off x="4568996" y="2298987"/>
            <a:ext cx="2930525" cy="1524000"/>
          </a:xfrm>
          <a:prstGeom prst="roundRect">
            <a:avLst>
              <a:gd name="adj" fmla="val 0"/>
            </a:avLst>
          </a:prstGeom>
          <a:noFill/>
          <a:ln w="14605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sp>
      <p:sp>
        <p:nvSpPr>
          <p:cNvPr id="187" name="Google Shape;187;p36"/>
          <p:cNvSpPr txBox="1">
            <a:spLocks noGrp="1"/>
          </p:cNvSpPr>
          <p:nvPr>
            <p:ph type="body" idx="6"/>
          </p:nvPr>
        </p:nvSpPr>
        <p:spPr>
          <a:xfrm>
            <a:off x="4441348" y="4772160"/>
            <a:ext cx="3300336" cy="1019038"/>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Clr>
                <a:schemeClr val="lt1"/>
              </a:buClr>
              <a:buSzPts val="1400"/>
              <a:buNone/>
              <a:defRPr sz="1400"/>
            </a:lvl1pPr>
            <a:lvl2pPr marL="914400" lvl="1" indent="-228600" algn="l">
              <a:lnSpc>
                <a:spcPct val="120000"/>
              </a:lnSpc>
              <a:spcBef>
                <a:spcPts val="500"/>
              </a:spcBef>
              <a:spcAft>
                <a:spcPts val="0"/>
              </a:spcAft>
              <a:buClr>
                <a:schemeClr val="lt1"/>
              </a:buClr>
              <a:buSzPts val="1200"/>
              <a:buNone/>
              <a:defRPr sz="1200"/>
            </a:lvl2pPr>
            <a:lvl3pPr marL="1371600" lvl="2" indent="-228600" algn="l">
              <a:lnSpc>
                <a:spcPct val="120000"/>
              </a:lnSpc>
              <a:spcBef>
                <a:spcPts val="500"/>
              </a:spcBef>
              <a:spcAft>
                <a:spcPts val="0"/>
              </a:spcAft>
              <a:buClr>
                <a:schemeClr val="lt1"/>
              </a:buClr>
              <a:buSzPts val="1000"/>
              <a:buNone/>
              <a:defRPr sz="1000"/>
            </a:lvl3pPr>
            <a:lvl4pPr marL="1828800" lvl="3" indent="-228600" algn="l">
              <a:lnSpc>
                <a:spcPct val="120000"/>
              </a:lnSpc>
              <a:spcBef>
                <a:spcPts val="500"/>
              </a:spcBef>
              <a:spcAft>
                <a:spcPts val="0"/>
              </a:spcAft>
              <a:buClr>
                <a:schemeClr val="lt1"/>
              </a:buClr>
              <a:buSzPts val="900"/>
              <a:buNone/>
              <a:defRPr sz="900"/>
            </a:lvl4pPr>
            <a:lvl5pPr marL="2286000" lvl="4" indent="-228600" algn="l">
              <a:lnSpc>
                <a:spcPct val="120000"/>
              </a:lnSpc>
              <a:spcBef>
                <a:spcPts val="500"/>
              </a:spcBef>
              <a:spcAft>
                <a:spcPts val="0"/>
              </a:spcAft>
              <a:buClr>
                <a:schemeClr val="lt1"/>
              </a:buClr>
              <a:buSzPts val="900"/>
              <a:buNone/>
              <a:defRPr sz="900"/>
            </a:lvl5pPr>
            <a:lvl6pPr marL="2743200" lvl="5" indent="-228600" algn="l">
              <a:lnSpc>
                <a:spcPct val="120000"/>
              </a:lnSpc>
              <a:spcBef>
                <a:spcPts val="500"/>
              </a:spcBef>
              <a:spcAft>
                <a:spcPts val="0"/>
              </a:spcAft>
              <a:buClr>
                <a:schemeClr val="lt1"/>
              </a:buClr>
              <a:buSzPts val="900"/>
              <a:buNone/>
              <a:defRPr sz="900"/>
            </a:lvl6pPr>
            <a:lvl7pPr marL="3200400" lvl="6" indent="-228600" algn="l">
              <a:lnSpc>
                <a:spcPct val="120000"/>
              </a:lnSpc>
              <a:spcBef>
                <a:spcPts val="500"/>
              </a:spcBef>
              <a:spcAft>
                <a:spcPts val="0"/>
              </a:spcAft>
              <a:buClr>
                <a:schemeClr val="lt1"/>
              </a:buClr>
              <a:buSzPts val="900"/>
              <a:buNone/>
              <a:defRPr sz="900"/>
            </a:lvl7pPr>
            <a:lvl8pPr marL="3657600" lvl="7" indent="-228600" algn="l">
              <a:lnSpc>
                <a:spcPct val="120000"/>
              </a:lnSpc>
              <a:spcBef>
                <a:spcPts val="500"/>
              </a:spcBef>
              <a:spcAft>
                <a:spcPts val="0"/>
              </a:spcAft>
              <a:buClr>
                <a:schemeClr val="lt1"/>
              </a:buClr>
              <a:buSzPts val="900"/>
              <a:buNone/>
              <a:defRPr sz="900"/>
            </a:lvl8pPr>
            <a:lvl9pPr marL="4114800" lvl="8" indent="-228600" algn="l">
              <a:lnSpc>
                <a:spcPct val="120000"/>
              </a:lnSpc>
              <a:spcBef>
                <a:spcPts val="500"/>
              </a:spcBef>
              <a:spcAft>
                <a:spcPts val="0"/>
              </a:spcAft>
              <a:buClr>
                <a:schemeClr val="lt1"/>
              </a:buClr>
              <a:buSzPts val="900"/>
              <a:buNone/>
              <a:defRPr sz="900"/>
            </a:lvl9pPr>
          </a:lstStyle>
          <a:p>
            <a:endParaRPr/>
          </a:p>
        </p:txBody>
      </p:sp>
      <p:sp>
        <p:nvSpPr>
          <p:cNvPr id="188" name="Google Shape;188;p36"/>
          <p:cNvSpPr txBox="1">
            <a:spLocks noGrp="1"/>
          </p:cNvSpPr>
          <p:nvPr>
            <p:ph type="body" idx="7"/>
          </p:nvPr>
        </p:nvSpPr>
        <p:spPr>
          <a:xfrm>
            <a:off x="7973423" y="4195899"/>
            <a:ext cx="3289900" cy="576262"/>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1000"/>
              </a:spcBef>
              <a:spcAft>
                <a:spcPts val="0"/>
              </a:spcAft>
              <a:buClr>
                <a:schemeClr val="lt1"/>
              </a:buClr>
              <a:buSzPts val="2000"/>
              <a:buNone/>
              <a:defRPr sz="2000" b="0">
                <a:solidFill>
                  <a:schemeClr val="lt1"/>
                </a:solidFill>
              </a:defRPr>
            </a:lvl1pPr>
            <a:lvl2pPr marL="914400" lvl="1" indent="-228600" algn="l">
              <a:lnSpc>
                <a:spcPct val="120000"/>
              </a:lnSpc>
              <a:spcBef>
                <a:spcPts val="500"/>
              </a:spcBef>
              <a:spcAft>
                <a:spcPts val="0"/>
              </a:spcAft>
              <a:buClr>
                <a:schemeClr val="lt1"/>
              </a:buClr>
              <a:buSzPts val="2000"/>
              <a:buNone/>
              <a:defRPr sz="2000" b="1"/>
            </a:lvl2pPr>
            <a:lvl3pPr marL="1371600" lvl="2" indent="-228600" algn="l">
              <a:lnSpc>
                <a:spcPct val="120000"/>
              </a:lnSpc>
              <a:spcBef>
                <a:spcPts val="500"/>
              </a:spcBef>
              <a:spcAft>
                <a:spcPts val="0"/>
              </a:spcAft>
              <a:buClr>
                <a:schemeClr val="lt1"/>
              </a:buClr>
              <a:buSzPts val="1800"/>
              <a:buNone/>
              <a:defRPr sz="1800" b="1"/>
            </a:lvl3pPr>
            <a:lvl4pPr marL="1828800" lvl="3" indent="-228600" algn="l">
              <a:lnSpc>
                <a:spcPct val="120000"/>
              </a:lnSpc>
              <a:spcBef>
                <a:spcPts val="500"/>
              </a:spcBef>
              <a:spcAft>
                <a:spcPts val="0"/>
              </a:spcAft>
              <a:buClr>
                <a:schemeClr val="lt1"/>
              </a:buClr>
              <a:buSzPts val="1600"/>
              <a:buNone/>
              <a:defRPr sz="1600" b="1"/>
            </a:lvl4pPr>
            <a:lvl5pPr marL="2286000" lvl="4" indent="-228600" algn="l">
              <a:lnSpc>
                <a:spcPct val="120000"/>
              </a:lnSpc>
              <a:spcBef>
                <a:spcPts val="500"/>
              </a:spcBef>
              <a:spcAft>
                <a:spcPts val="0"/>
              </a:spcAft>
              <a:buClr>
                <a:schemeClr val="lt1"/>
              </a:buClr>
              <a:buSzPts val="1600"/>
              <a:buNone/>
              <a:defRPr sz="1600" b="1"/>
            </a:lvl5pPr>
            <a:lvl6pPr marL="2743200" lvl="5" indent="-228600" algn="l">
              <a:lnSpc>
                <a:spcPct val="120000"/>
              </a:lnSpc>
              <a:spcBef>
                <a:spcPts val="500"/>
              </a:spcBef>
              <a:spcAft>
                <a:spcPts val="0"/>
              </a:spcAft>
              <a:buClr>
                <a:schemeClr val="lt1"/>
              </a:buClr>
              <a:buSzPts val="1600"/>
              <a:buNone/>
              <a:defRPr sz="1600" b="1"/>
            </a:lvl6pPr>
            <a:lvl7pPr marL="3200400" lvl="6" indent="-228600" algn="l">
              <a:lnSpc>
                <a:spcPct val="120000"/>
              </a:lnSpc>
              <a:spcBef>
                <a:spcPts val="500"/>
              </a:spcBef>
              <a:spcAft>
                <a:spcPts val="0"/>
              </a:spcAft>
              <a:buClr>
                <a:schemeClr val="lt1"/>
              </a:buClr>
              <a:buSzPts val="1600"/>
              <a:buNone/>
              <a:defRPr sz="1600" b="1"/>
            </a:lvl7pPr>
            <a:lvl8pPr marL="3657600" lvl="7" indent="-228600" algn="l">
              <a:lnSpc>
                <a:spcPct val="120000"/>
              </a:lnSpc>
              <a:spcBef>
                <a:spcPts val="500"/>
              </a:spcBef>
              <a:spcAft>
                <a:spcPts val="0"/>
              </a:spcAft>
              <a:buClr>
                <a:schemeClr val="lt1"/>
              </a:buClr>
              <a:buSzPts val="1600"/>
              <a:buNone/>
              <a:defRPr sz="1600" b="1"/>
            </a:lvl8pPr>
            <a:lvl9pPr marL="4114800" lvl="8" indent="-228600" algn="l">
              <a:lnSpc>
                <a:spcPct val="120000"/>
              </a:lnSpc>
              <a:spcBef>
                <a:spcPts val="500"/>
              </a:spcBef>
              <a:spcAft>
                <a:spcPts val="0"/>
              </a:spcAft>
              <a:buClr>
                <a:schemeClr val="lt1"/>
              </a:buClr>
              <a:buSzPts val="1600"/>
              <a:buNone/>
              <a:defRPr sz="1600" b="1"/>
            </a:lvl9pPr>
          </a:lstStyle>
          <a:p>
            <a:endParaRPr/>
          </a:p>
        </p:txBody>
      </p:sp>
      <p:sp>
        <p:nvSpPr>
          <p:cNvPr id="189" name="Google Shape;189;p36"/>
          <p:cNvSpPr>
            <a:spLocks noGrp="1"/>
          </p:cNvSpPr>
          <p:nvPr>
            <p:ph type="pic" idx="8"/>
          </p:nvPr>
        </p:nvSpPr>
        <p:spPr>
          <a:xfrm>
            <a:off x="8152803" y="2298987"/>
            <a:ext cx="2932113" cy="1524000"/>
          </a:xfrm>
          <a:prstGeom prst="roundRect">
            <a:avLst>
              <a:gd name="adj" fmla="val 0"/>
            </a:avLst>
          </a:prstGeom>
          <a:noFill/>
          <a:ln w="14605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sp>
      <p:sp>
        <p:nvSpPr>
          <p:cNvPr id="190" name="Google Shape;190;p36"/>
          <p:cNvSpPr txBox="1">
            <a:spLocks noGrp="1"/>
          </p:cNvSpPr>
          <p:nvPr>
            <p:ph type="body" idx="9"/>
          </p:nvPr>
        </p:nvSpPr>
        <p:spPr>
          <a:xfrm>
            <a:off x="7973298" y="4772161"/>
            <a:ext cx="3294258" cy="1019037"/>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Clr>
                <a:schemeClr val="lt1"/>
              </a:buClr>
              <a:buSzPts val="1400"/>
              <a:buNone/>
              <a:defRPr sz="1400"/>
            </a:lvl1pPr>
            <a:lvl2pPr marL="914400" lvl="1" indent="-228600" algn="l">
              <a:lnSpc>
                <a:spcPct val="120000"/>
              </a:lnSpc>
              <a:spcBef>
                <a:spcPts val="500"/>
              </a:spcBef>
              <a:spcAft>
                <a:spcPts val="0"/>
              </a:spcAft>
              <a:buClr>
                <a:schemeClr val="lt1"/>
              </a:buClr>
              <a:buSzPts val="1200"/>
              <a:buNone/>
              <a:defRPr sz="1200"/>
            </a:lvl2pPr>
            <a:lvl3pPr marL="1371600" lvl="2" indent="-228600" algn="l">
              <a:lnSpc>
                <a:spcPct val="120000"/>
              </a:lnSpc>
              <a:spcBef>
                <a:spcPts val="500"/>
              </a:spcBef>
              <a:spcAft>
                <a:spcPts val="0"/>
              </a:spcAft>
              <a:buClr>
                <a:schemeClr val="lt1"/>
              </a:buClr>
              <a:buSzPts val="1000"/>
              <a:buNone/>
              <a:defRPr sz="1000"/>
            </a:lvl3pPr>
            <a:lvl4pPr marL="1828800" lvl="3" indent="-228600" algn="l">
              <a:lnSpc>
                <a:spcPct val="120000"/>
              </a:lnSpc>
              <a:spcBef>
                <a:spcPts val="500"/>
              </a:spcBef>
              <a:spcAft>
                <a:spcPts val="0"/>
              </a:spcAft>
              <a:buClr>
                <a:schemeClr val="lt1"/>
              </a:buClr>
              <a:buSzPts val="900"/>
              <a:buNone/>
              <a:defRPr sz="900"/>
            </a:lvl4pPr>
            <a:lvl5pPr marL="2286000" lvl="4" indent="-228600" algn="l">
              <a:lnSpc>
                <a:spcPct val="120000"/>
              </a:lnSpc>
              <a:spcBef>
                <a:spcPts val="500"/>
              </a:spcBef>
              <a:spcAft>
                <a:spcPts val="0"/>
              </a:spcAft>
              <a:buClr>
                <a:schemeClr val="lt1"/>
              </a:buClr>
              <a:buSzPts val="900"/>
              <a:buNone/>
              <a:defRPr sz="900"/>
            </a:lvl5pPr>
            <a:lvl6pPr marL="2743200" lvl="5" indent="-228600" algn="l">
              <a:lnSpc>
                <a:spcPct val="120000"/>
              </a:lnSpc>
              <a:spcBef>
                <a:spcPts val="500"/>
              </a:spcBef>
              <a:spcAft>
                <a:spcPts val="0"/>
              </a:spcAft>
              <a:buClr>
                <a:schemeClr val="lt1"/>
              </a:buClr>
              <a:buSzPts val="900"/>
              <a:buNone/>
              <a:defRPr sz="900"/>
            </a:lvl6pPr>
            <a:lvl7pPr marL="3200400" lvl="6" indent="-228600" algn="l">
              <a:lnSpc>
                <a:spcPct val="120000"/>
              </a:lnSpc>
              <a:spcBef>
                <a:spcPts val="500"/>
              </a:spcBef>
              <a:spcAft>
                <a:spcPts val="0"/>
              </a:spcAft>
              <a:buClr>
                <a:schemeClr val="lt1"/>
              </a:buClr>
              <a:buSzPts val="900"/>
              <a:buNone/>
              <a:defRPr sz="900"/>
            </a:lvl7pPr>
            <a:lvl8pPr marL="3657600" lvl="7" indent="-228600" algn="l">
              <a:lnSpc>
                <a:spcPct val="120000"/>
              </a:lnSpc>
              <a:spcBef>
                <a:spcPts val="500"/>
              </a:spcBef>
              <a:spcAft>
                <a:spcPts val="0"/>
              </a:spcAft>
              <a:buClr>
                <a:schemeClr val="lt1"/>
              </a:buClr>
              <a:buSzPts val="900"/>
              <a:buNone/>
              <a:defRPr sz="900"/>
            </a:lvl8pPr>
            <a:lvl9pPr marL="4114800" lvl="8" indent="-228600" algn="l">
              <a:lnSpc>
                <a:spcPct val="120000"/>
              </a:lnSpc>
              <a:spcBef>
                <a:spcPts val="500"/>
              </a:spcBef>
              <a:spcAft>
                <a:spcPts val="0"/>
              </a:spcAft>
              <a:buClr>
                <a:schemeClr val="lt1"/>
              </a:buClr>
              <a:buSzPts val="900"/>
              <a:buNone/>
              <a:defRPr sz="900"/>
            </a:lvl9pPr>
          </a:lstStyle>
          <a:p>
            <a:endParaRPr/>
          </a:p>
        </p:txBody>
      </p:sp>
      <p:sp>
        <p:nvSpPr>
          <p:cNvPr id="191" name="Google Shape;191;p36"/>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36"/>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36"/>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4"/>
        <p:cNvGrpSpPr/>
        <p:nvPr/>
      </p:nvGrpSpPr>
      <p:grpSpPr>
        <a:xfrm>
          <a:off x="0" y="0"/>
          <a:ext cx="0" cy="0"/>
          <a:chOff x="0" y="0"/>
          <a:chExt cx="0" cy="0"/>
        </a:xfrm>
      </p:grpSpPr>
      <p:sp>
        <p:nvSpPr>
          <p:cNvPr id="195" name="Google Shape;195;p37"/>
          <p:cNvSpPr txBox="1">
            <a:spLocks noGrp="1"/>
          </p:cNvSpPr>
          <p:nvPr>
            <p:ph type="title"/>
          </p:nvPr>
        </p:nvSpPr>
        <p:spPr>
          <a:xfrm>
            <a:off x="913795" y="609600"/>
            <a:ext cx="10353761" cy="1326321"/>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6" name="Google Shape;196;p37"/>
          <p:cNvSpPr txBox="1">
            <a:spLocks noGrp="1"/>
          </p:cNvSpPr>
          <p:nvPr>
            <p:ph type="body" idx="1"/>
          </p:nvPr>
        </p:nvSpPr>
        <p:spPr>
          <a:xfrm rot="5400000">
            <a:off x="4243108" y="-1233249"/>
            <a:ext cx="3695136" cy="10353762"/>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120000"/>
              </a:lnSpc>
              <a:spcBef>
                <a:spcPts val="500"/>
              </a:spcBef>
              <a:spcAft>
                <a:spcPts val="0"/>
              </a:spcAft>
              <a:buClr>
                <a:schemeClr val="lt1"/>
              </a:buClr>
              <a:buSzPts val="1800"/>
              <a:buChar char="•"/>
              <a:defRPr/>
            </a:lvl6pPr>
            <a:lvl7pPr marL="3200400" lvl="6" indent="-342900" algn="l">
              <a:lnSpc>
                <a:spcPct val="120000"/>
              </a:lnSpc>
              <a:spcBef>
                <a:spcPts val="500"/>
              </a:spcBef>
              <a:spcAft>
                <a:spcPts val="0"/>
              </a:spcAft>
              <a:buClr>
                <a:schemeClr val="lt1"/>
              </a:buClr>
              <a:buSzPts val="1800"/>
              <a:buChar char="•"/>
              <a:defRPr/>
            </a:lvl7pPr>
            <a:lvl8pPr marL="3657600" lvl="7" indent="-342900" algn="l">
              <a:lnSpc>
                <a:spcPct val="120000"/>
              </a:lnSpc>
              <a:spcBef>
                <a:spcPts val="500"/>
              </a:spcBef>
              <a:spcAft>
                <a:spcPts val="0"/>
              </a:spcAft>
              <a:buClr>
                <a:schemeClr val="lt1"/>
              </a:buClr>
              <a:buSzPts val="1800"/>
              <a:buChar char="•"/>
              <a:defRPr/>
            </a:lvl8pPr>
            <a:lvl9pPr marL="4114800" lvl="8" indent="-342900" algn="l">
              <a:lnSpc>
                <a:spcPct val="120000"/>
              </a:lnSpc>
              <a:spcBef>
                <a:spcPts val="500"/>
              </a:spcBef>
              <a:spcAft>
                <a:spcPts val="0"/>
              </a:spcAft>
              <a:buClr>
                <a:schemeClr val="lt1"/>
              </a:buClr>
              <a:buSzPts val="1800"/>
              <a:buChar char="•"/>
              <a:defRPr/>
            </a:lvl9pPr>
          </a:lstStyle>
          <a:p>
            <a:endParaRPr/>
          </a:p>
        </p:txBody>
      </p:sp>
      <p:sp>
        <p:nvSpPr>
          <p:cNvPr id="197" name="Google Shape;197;p37"/>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37"/>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37"/>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00"/>
        <p:cNvGrpSpPr/>
        <p:nvPr/>
      </p:nvGrpSpPr>
      <p:grpSpPr>
        <a:xfrm>
          <a:off x="0" y="0"/>
          <a:ext cx="0" cy="0"/>
          <a:chOff x="0" y="0"/>
          <a:chExt cx="0" cy="0"/>
        </a:xfrm>
      </p:grpSpPr>
      <p:sp>
        <p:nvSpPr>
          <p:cNvPr id="201" name="Google Shape;201;p38"/>
          <p:cNvSpPr txBox="1">
            <a:spLocks noGrp="1"/>
          </p:cNvSpPr>
          <p:nvPr>
            <p:ph type="title"/>
          </p:nvPr>
        </p:nvSpPr>
        <p:spPr>
          <a:xfrm rot="5400000">
            <a:off x="7405428" y="1929071"/>
            <a:ext cx="5181601" cy="254265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400"/>
              <a:buFont typeface="Bookman Old Style"/>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2" name="Google Shape;202;p38"/>
          <p:cNvSpPr txBox="1">
            <a:spLocks noGrp="1"/>
          </p:cNvSpPr>
          <p:nvPr>
            <p:ph type="body" idx="1"/>
          </p:nvPr>
        </p:nvSpPr>
        <p:spPr>
          <a:xfrm rot="5400000">
            <a:off x="2152346" y="-628953"/>
            <a:ext cx="5181601" cy="7658705"/>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120000"/>
              </a:lnSpc>
              <a:spcBef>
                <a:spcPts val="500"/>
              </a:spcBef>
              <a:spcAft>
                <a:spcPts val="0"/>
              </a:spcAft>
              <a:buClr>
                <a:schemeClr val="lt1"/>
              </a:buClr>
              <a:buSzPts val="1800"/>
              <a:buChar char="•"/>
              <a:defRPr/>
            </a:lvl6pPr>
            <a:lvl7pPr marL="3200400" lvl="6" indent="-342900" algn="l">
              <a:lnSpc>
                <a:spcPct val="120000"/>
              </a:lnSpc>
              <a:spcBef>
                <a:spcPts val="500"/>
              </a:spcBef>
              <a:spcAft>
                <a:spcPts val="0"/>
              </a:spcAft>
              <a:buClr>
                <a:schemeClr val="lt1"/>
              </a:buClr>
              <a:buSzPts val="1800"/>
              <a:buChar char="•"/>
              <a:defRPr/>
            </a:lvl7pPr>
            <a:lvl8pPr marL="3657600" lvl="7" indent="-342900" algn="l">
              <a:lnSpc>
                <a:spcPct val="120000"/>
              </a:lnSpc>
              <a:spcBef>
                <a:spcPts val="500"/>
              </a:spcBef>
              <a:spcAft>
                <a:spcPts val="0"/>
              </a:spcAft>
              <a:buClr>
                <a:schemeClr val="lt1"/>
              </a:buClr>
              <a:buSzPts val="1800"/>
              <a:buChar char="•"/>
              <a:defRPr/>
            </a:lvl8pPr>
            <a:lvl9pPr marL="4114800" lvl="8" indent="-342900" algn="l">
              <a:lnSpc>
                <a:spcPct val="120000"/>
              </a:lnSpc>
              <a:spcBef>
                <a:spcPts val="500"/>
              </a:spcBef>
              <a:spcAft>
                <a:spcPts val="0"/>
              </a:spcAft>
              <a:buClr>
                <a:schemeClr val="lt1"/>
              </a:buClr>
              <a:buSzPts val="1800"/>
              <a:buChar char="•"/>
              <a:defRPr/>
            </a:lvl9pPr>
          </a:lstStyle>
          <a:p>
            <a:endParaRPr/>
          </a:p>
        </p:txBody>
      </p:sp>
      <p:sp>
        <p:nvSpPr>
          <p:cNvPr id="203" name="Google Shape;203;p38"/>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38"/>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38"/>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22"/>
        <p:cNvGrpSpPr/>
        <p:nvPr/>
      </p:nvGrpSpPr>
      <p:grpSpPr>
        <a:xfrm>
          <a:off x="0" y="0"/>
          <a:ext cx="0" cy="0"/>
          <a:chOff x="0" y="0"/>
          <a:chExt cx="0" cy="0"/>
        </a:xfrm>
      </p:grpSpPr>
      <p:sp>
        <p:nvSpPr>
          <p:cNvPr id="23" name="Google Shape;23;p17"/>
          <p:cNvSpPr txBox="1">
            <a:spLocks noGrp="1"/>
          </p:cNvSpPr>
          <p:nvPr>
            <p:ph type="title"/>
          </p:nvPr>
        </p:nvSpPr>
        <p:spPr>
          <a:xfrm>
            <a:off x="913795" y="609600"/>
            <a:ext cx="10353761" cy="1326321"/>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17"/>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atin typeface="Rockwell"/>
                <a:ea typeface="Rockwell"/>
                <a:cs typeface="Rockwell"/>
                <a:sym typeface="Rockwe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7"/>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Rockwell"/>
                <a:ea typeface="Rockwell"/>
                <a:cs typeface="Rockwell"/>
                <a:sym typeface="Rockwe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7"/>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000" b="0" i="0" u="none" strike="noStrike" cap="none">
                <a:solidFill>
                  <a:srgbClr val="888888"/>
                </a:solidFill>
                <a:latin typeface="Rockwell"/>
                <a:ea typeface="Rockwell"/>
                <a:cs typeface="Rockwell"/>
                <a:sym typeface="Rockwell"/>
              </a:defRPr>
            </a:lvl1pPr>
            <a:lvl2pPr marL="0" marR="0" lvl="1" indent="0" algn="r">
              <a:spcBef>
                <a:spcPts val="0"/>
              </a:spcBef>
              <a:buNone/>
              <a:defRPr sz="1000" b="0" i="0" u="none" strike="noStrike" cap="none">
                <a:solidFill>
                  <a:srgbClr val="888888"/>
                </a:solidFill>
                <a:latin typeface="Rockwell"/>
                <a:ea typeface="Rockwell"/>
                <a:cs typeface="Rockwell"/>
                <a:sym typeface="Rockwell"/>
              </a:defRPr>
            </a:lvl2pPr>
            <a:lvl3pPr marL="0" marR="0" lvl="2" indent="0" algn="r">
              <a:spcBef>
                <a:spcPts val="0"/>
              </a:spcBef>
              <a:buNone/>
              <a:defRPr sz="1000" b="0" i="0" u="none" strike="noStrike" cap="none">
                <a:solidFill>
                  <a:srgbClr val="888888"/>
                </a:solidFill>
                <a:latin typeface="Rockwell"/>
                <a:ea typeface="Rockwell"/>
                <a:cs typeface="Rockwell"/>
                <a:sym typeface="Rockwell"/>
              </a:defRPr>
            </a:lvl3pPr>
            <a:lvl4pPr marL="0" marR="0" lvl="3" indent="0" algn="r">
              <a:spcBef>
                <a:spcPts val="0"/>
              </a:spcBef>
              <a:buNone/>
              <a:defRPr sz="1000" b="0" i="0" u="none" strike="noStrike" cap="none">
                <a:solidFill>
                  <a:srgbClr val="888888"/>
                </a:solidFill>
                <a:latin typeface="Rockwell"/>
                <a:ea typeface="Rockwell"/>
                <a:cs typeface="Rockwell"/>
                <a:sym typeface="Rockwell"/>
              </a:defRPr>
            </a:lvl4pPr>
            <a:lvl5pPr marL="0" marR="0" lvl="4" indent="0" algn="r">
              <a:spcBef>
                <a:spcPts val="0"/>
              </a:spcBef>
              <a:buNone/>
              <a:defRPr sz="1000" b="0" i="0" u="none" strike="noStrike" cap="none">
                <a:solidFill>
                  <a:srgbClr val="888888"/>
                </a:solidFill>
                <a:latin typeface="Rockwell"/>
                <a:ea typeface="Rockwell"/>
                <a:cs typeface="Rockwell"/>
                <a:sym typeface="Rockwell"/>
              </a:defRPr>
            </a:lvl5pPr>
            <a:lvl6pPr marL="0" marR="0" lvl="5" indent="0" algn="r">
              <a:spcBef>
                <a:spcPts val="0"/>
              </a:spcBef>
              <a:buNone/>
              <a:defRPr sz="1000" b="0" i="0" u="none" strike="noStrike" cap="none">
                <a:solidFill>
                  <a:srgbClr val="888888"/>
                </a:solidFill>
                <a:latin typeface="Rockwell"/>
                <a:ea typeface="Rockwell"/>
                <a:cs typeface="Rockwell"/>
                <a:sym typeface="Rockwell"/>
              </a:defRPr>
            </a:lvl6pPr>
            <a:lvl7pPr marL="0" marR="0" lvl="6" indent="0" algn="r">
              <a:spcBef>
                <a:spcPts val="0"/>
              </a:spcBef>
              <a:buNone/>
              <a:defRPr sz="1000" b="0" i="0" u="none" strike="noStrike" cap="none">
                <a:solidFill>
                  <a:srgbClr val="888888"/>
                </a:solidFill>
                <a:latin typeface="Rockwell"/>
                <a:ea typeface="Rockwell"/>
                <a:cs typeface="Rockwell"/>
                <a:sym typeface="Rockwell"/>
              </a:defRPr>
            </a:lvl7pPr>
            <a:lvl8pPr marL="0" marR="0" lvl="7" indent="0" algn="r">
              <a:spcBef>
                <a:spcPts val="0"/>
              </a:spcBef>
              <a:buNone/>
              <a:defRPr sz="1000" b="0" i="0" u="none" strike="noStrike" cap="none">
                <a:solidFill>
                  <a:srgbClr val="888888"/>
                </a:solidFill>
                <a:latin typeface="Rockwell"/>
                <a:ea typeface="Rockwell"/>
                <a:cs typeface="Rockwell"/>
                <a:sym typeface="Rockwell"/>
              </a:defRPr>
            </a:lvl8pPr>
            <a:lvl9pPr marL="0" marR="0" lvl="8" indent="0" algn="r">
              <a:spcBef>
                <a:spcPts val="0"/>
              </a:spcBef>
              <a:buNone/>
              <a:defRPr sz="10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GB"/>
              <a:t>‹#›</a:t>
            </a:fld>
            <a:endParaRPr/>
          </a:p>
        </p:txBody>
      </p:sp>
      <p:sp>
        <p:nvSpPr>
          <p:cNvPr id="27" name="Google Shape;27;p17"/>
          <p:cNvSpPr/>
          <p:nvPr/>
        </p:nvSpPr>
        <p:spPr>
          <a:xfrm rot="-5400000">
            <a:off x="-388933" y="4841194"/>
            <a:ext cx="1737401" cy="959536"/>
          </a:xfrm>
          <a:custGeom>
            <a:avLst/>
            <a:gdLst/>
            <a:ahLst/>
            <a:cxnLst/>
            <a:rect l="l" t="t" r="r" b="b"/>
            <a:pathLst>
              <a:path w="1737401" h="959536" extrusionOk="0">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Rockwell"/>
              <a:buNone/>
            </a:pPr>
            <a:endParaRPr sz="1800" b="0" i="0" u="none" strike="noStrike" cap="none">
              <a:solidFill>
                <a:srgbClr val="000000"/>
              </a:solidFill>
              <a:latin typeface="Calibri"/>
              <a:ea typeface="Calibri"/>
              <a:cs typeface="Calibri"/>
              <a:sym typeface="Calibri"/>
            </a:endParaRPr>
          </a:p>
        </p:txBody>
      </p:sp>
      <p:sp>
        <p:nvSpPr>
          <p:cNvPr id="28" name="Google Shape;28;p17"/>
          <p:cNvSpPr/>
          <p:nvPr/>
        </p:nvSpPr>
        <p:spPr>
          <a:xfrm>
            <a:off x="10494433" y="2"/>
            <a:ext cx="849328" cy="357668"/>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29" name="Google Shape;29;p17"/>
          <p:cNvSpPr txBox="1">
            <a:spLocks noGrp="1"/>
          </p:cNvSpPr>
          <p:nvPr>
            <p:ph type="body" idx="1"/>
          </p:nvPr>
        </p:nvSpPr>
        <p:spPr>
          <a:xfrm>
            <a:off x="838200" y="1911096"/>
            <a:ext cx="10515600" cy="3859742"/>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120000"/>
              </a:lnSpc>
              <a:spcBef>
                <a:spcPts val="500"/>
              </a:spcBef>
              <a:spcAft>
                <a:spcPts val="0"/>
              </a:spcAft>
              <a:buClr>
                <a:schemeClr val="lt1"/>
              </a:buClr>
              <a:buSzPts val="1800"/>
              <a:buChar char="•"/>
              <a:defRPr/>
            </a:lvl6pPr>
            <a:lvl7pPr marL="3200400" lvl="6" indent="-342900" algn="l">
              <a:lnSpc>
                <a:spcPct val="120000"/>
              </a:lnSpc>
              <a:spcBef>
                <a:spcPts val="500"/>
              </a:spcBef>
              <a:spcAft>
                <a:spcPts val="0"/>
              </a:spcAft>
              <a:buClr>
                <a:schemeClr val="lt1"/>
              </a:buClr>
              <a:buSzPts val="1800"/>
              <a:buChar char="•"/>
              <a:defRPr/>
            </a:lvl7pPr>
            <a:lvl8pPr marL="3657600" lvl="7" indent="-342900" algn="l">
              <a:lnSpc>
                <a:spcPct val="120000"/>
              </a:lnSpc>
              <a:spcBef>
                <a:spcPts val="500"/>
              </a:spcBef>
              <a:spcAft>
                <a:spcPts val="0"/>
              </a:spcAft>
              <a:buClr>
                <a:schemeClr val="lt1"/>
              </a:buClr>
              <a:buSzPts val="1800"/>
              <a:buChar char="•"/>
              <a:defRPr/>
            </a:lvl8pPr>
            <a:lvl9pPr marL="4114800" lvl="8" indent="-342900" algn="l">
              <a:lnSpc>
                <a:spcPct val="120000"/>
              </a:lnSpc>
              <a:spcBef>
                <a:spcPts val="500"/>
              </a:spcBef>
              <a:spcAft>
                <a:spcPts val="0"/>
              </a:spcAft>
              <a:buClr>
                <a:schemeClr val="lt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206"/>
        <p:cNvGrpSpPr/>
        <p:nvPr/>
      </p:nvGrpSpPr>
      <p:grpSpPr>
        <a:xfrm>
          <a:off x="0" y="0"/>
          <a:ext cx="0" cy="0"/>
          <a:chOff x="0" y="0"/>
          <a:chExt cx="0" cy="0"/>
        </a:xfrm>
      </p:grpSpPr>
      <p:sp>
        <p:nvSpPr>
          <p:cNvPr id="207" name="Google Shape;207;p39"/>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atin typeface="Rockwell"/>
                <a:ea typeface="Rockwell"/>
                <a:cs typeface="Rockwell"/>
                <a:sym typeface="Rockwe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39"/>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Rockwell"/>
                <a:ea typeface="Rockwell"/>
                <a:cs typeface="Rockwell"/>
                <a:sym typeface="Rockwe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39"/>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000">
                <a:solidFill>
                  <a:srgbClr val="888888"/>
                </a:solidFill>
                <a:latin typeface="Rockwell"/>
                <a:ea typeface="Rockwell"/>
                <a:cs typeface="Rockwell"/>
                <a:sym typeface="Rockwell"/>
              </a:defRPr>
            </a:lvl1pPr>
            <a:lvl2pPr marL="0" marR="0" lvl="1" indent="0" algn="r">
              <a:spcBef>
                <a:spcPts val="0"/>
              </a:spcBef>
              <a:buNone/>
              <a:defRPr sz="1000">
                <a:solidFill>
                  <a:srgbClr val="888888"/>
                </a:solidFill>
                <a:latin typeface="Rockwell"/>
                <a:ea typeface="Rockwell"/>
                <a:cs typeface="Rockwell"/>
                <a:sym typeface="Rockwell"/>
              </a:defRPr>
            </a:lvl2pPr>
            <a:lvl3pPr marL="0" marR="0" lvl="2" indent="0" algn="r">
              <a:spcBef>
                <a:spcPts val="0"/>
              </a:spcBef>
              <a:buNone/>
              <a:defRPr sz="1000">
                <a:solidFill>
                  <a:srgbClr val="888888"/>
                </a:solidFill>
                <a:latin typeface="Rockwell"/>
                <a:ea typeface="Rockwell"/>
                <a:cs typeface="Rockwell"/>
                <a:sym typeface="Rockwell"/>
              </a:defRPr>
            </a:lvl3pPr>
            <a:lvl4pPr marL="0" marR="0" lvl="3" indent="0" algn="r">
              <a:spcBef>
                <a:spcPts val="0"/>
              </a:spcBef>
              <a:buNone/>
              <a:defRPr sz="1000">
                <a:solidFill>
                  <a:srgbClr val="888888"/>
                </a:solidFill>
                <a:latin typeface="Rockwell"/>
                <a:ea typeface="Rockwell"/>
                <a:cs typeface="Rockwell"/>
                <a:sym typeface="Rockwell"/>
              </a:defRPr>
            </a:lvl4pPr>
            <a:lvl5pPr marL="0" marR="0" lvl="4" indent="0" algn="r">
              <a:spcBef>
                <a:spcPts val="0"/>
              </a:spcBef>
              <a:buNone/>
              <a:defRPr sz="1000">
                <a:solidFill>
                  <a:srgbClr val="888888"/>
                </a:solidFill>
                <a:latin typeface="Rockwell"/>
                <a:ea typeface="Rockwell"/>
                <a:cs typeface="Rockwell"/>
                <a:sym typeface="Rockwell"/>
              </a:defRPr>
            </a:lvl5pPr>
            <a:lvl6pPr marL="0" marR="0" lvl="5" indent="0" algn="r">
              <a:spcBef>
                <a:spcPts val="0"/>
              </a:spcBef>
              <a:buNone/>
              <a:defRPr sz="1000">
                <a:solidFill>
                  <a:srgbClr val="888888"/>
                </a:solidFill>
                <a:latin typeface="Rockwell"/>
                <a:ea typeface="Rockwell"/>
                <a:cs typeface="Rockwell"/>
                <a:sym typeface="Rockwell"/>
              </a:defRPr>
            </a:lvl6pPr>
            <a:lvl7pPr marL="0" marR="0" lvl="6" indent="0" algn="r">
              <a:spcBef>
                <a:spcPts val="0"/>
              </a:spcBef>
              <a:buNone/>
              <a:defRPr sz="1000">
                <a:solidFill>
                  <a:srgbClr val="888888"/>
                </a:solidFill>
                <a:latin typeface="Rockwell"/>
                <a:ea typeface="Rockwell"/>
                <a:cs typeface="Rockwell"/>
                <a:sym typeface="Rockwell"/>
              </a:defRPr>
            </a:lvl7pPr>
            <a:lvl8pPr marL="0" marR="0" lvl="7" indent="0" algn="r">
              <a:spcBef>
                <a:spcPts val="0"/>
              </a:spcBef>
              <a:buNone/>
              <a:defRPr sz="1000">
                <a:solidFill>
                  <a:srgbClr val="888888"/>
                </a:solidFill>
                <a:latin typeface="Rockwell"/>
                <a:ea typeface="Rockwell"/>
                <a:cs typeface="Rockwell"/>
                <a:sym typeface="Rockwell"/>
              </a:defRPr>
            </a:lvl8pPr>
            <a:lvl9pPr marL="0" marR="0" lvl="8" indent="0" algn="r">
              <a:spcBef>
                <a:spcPts val="0"/>
              </a:spcBef>
              <a:buNone/>
              <a:defRPr sz="1000">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GB"/>
              <a:t>‹#›</a:t>
            </a:fld>
            <a:endParaRPr/>
          </a:p>
        </p:txBody>
      </p:sp>
      <p:sp>
        <p:nvSpPr>
          <p:cNvPr id="210" name="Google Shape;210;p39"/>
          <p:cNvSpPr/>
          <p:nvPr/>
        </p:nvSpPr>
        <p:spPr>
          <a:xfrm rot="-5400000">
            <a:off x="-388933" y="4841194"/>
            <a:ext cx="1737401" cy="959536"/>
          </a:xfrm>
          <a:custGeom>
            <a:avLst/>
            <a:gdLst/>
            <a:ahLst/>
            <a:cxnLst/>
            <a:rect l="l" t="t" r="r" b="b"/>
            <a:pathLst>
              <a:path w="1737401" h="959536" extrusionOk="0">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Rockwell"/>
              <a:buNone/>
            </a:pPr>
            <a:endParaRPr sz="1800" b="0" i="0" u="none" strike="noStrike" cap="none">
              <a:solidFill>
                <a:srgbClr val="000000"/>
              </a:solidFill>
              <a:latin typeface="Calibri"/>
              <a:ea typeface="Calibri"/>
              <a:cs typeface="Calibri"/>
              <a:sym typeface="Calibri"/>
            </a:endParaRPr>
          </a:p>
        </p:txBody>
      </p:sp>
      <p:sp>
        <p:nvSpPr>
          <p:cNvPr id="211" name="Google Shape;211;p39"/>
          <p:cNvSpPr/>
          <p:nvPr/>
        </p:nvSpPr>
        <p:spPr>
          <a:xfrm>
            <a:off x="10494433" y="2"/>
            <a:ext cx="849328" cy="357668"/>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212" name="Google Shape;212;p39"/>
          <p:cNvSpPr txBox="1">
            <a:spLocks noGrp="1"/>
          </p:cNvSpPr>
          <p:nvPr>
            <p:ph type="title"/>
          </p:nvPr>
        </p:nvSpPr>
        <p:spPr>
          <a:xfrm>
            <a:off x="913795" y="609600"/>
            <a:ext cx="10353761" cy="1326321"/>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18"/>
          <p:cNvSpPr txBox="1">
            <a:spLocks noGrp="1"/>
          </p:cNvSpPr>
          <p:nvPr>
            <p:ph type="title"/>
          </p:nvPr>
        </p:nvSpPr>
        <p:spPr>
          <a:xfrm>
            <a:off x="913795" y="609600"/>
            <a:ext cx="10353761" cy="1326321"/>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18"/>
          <p:cNvSpPr txBox="1">
            <a:spLocks noGrp="1"/>
          </p:cNvSpPr>
          <p:nvPr>
            <p:ph type="body" idx="1"/>
          </p:nvPr>
        </p:nvSpPr>
        <p:spPr>
          <a:xfrm>
            <a:off x="913795" y="2096064"/>
            <a:ext cx="10353762" cy="3695136"/>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120000"/>
              </a:lnSpc>
              <a:spcBef>
                <a:spcPts val="500"/>
              </a:spcBef>
              <a:spcAft>
                <a:spcPts val="0"/>
              </a:spcAft>
              <a:buClr>
                <a:schemeClr val="lt1"/>
              </a:buClr>
              <a:buSzPts val="1800"/>
              <a:buChar char="•"/>
              <a:defRPr/>
            </a:lvl6pPr>
            <a:lvl7pPr marL="3200400" lvl="6" indent="-342900" algn="l">
              <a:lnSpc>
                <a:spcPct val="120000"/>
              </a:lnSpc>
              <a:spcBef>
                <a:spcPts val="500"/>
              </a:spcBef>
              <a:spcAft>
                <a:spcPts val="0"/>
              </a:spcAft>
              <a:buClr>
                <a:schemeClr val="lt1"/>
              </a:buClr>
              <a:buSzPts val="1800"/>
              <a:buChar char="•"/>
              <a:defRPr/>
            </a:lvl7pPr>
            <a:lvl8pPr marL="3657600" lvl="7" indent="-342900" algn="l">
              <a:lnSpc>
                <a:spcPct val="120000"/>
              </a:lnSpc>
              <a:spcBef>
                <a:spcPts val="500"/>
              </a:spcBef>
              <a:spcAft>
                <a:spcPts val="0"/>
              </a:spcAft>
              <a:buClr>
                <a:schemeClr val="lt1"/>
              </a:buClr>
              <a:buSzPts val="1800"/>
              <a:buChar char="•"/>
              <a:defRPr/>
            </a:lvl8pPr>
            <a:lvl9pPr marL="4114800" lvl="8" indent="-342900" algn="l">
              <a:lnSpc>
                <a:spcPct val="120000"/>
              </a:lnSpc>
              <a:spcBef>
                <a:spcPts val="500"/>
              </a:spcBef>
              <a:spcAft>
                <a:spcPts val="0"/>
              </a:spcAft>
              <a:buClr>
                <a:schemeClr val="lt1"/>
              </a:buClr>
              <a:buSzPts val="1800"/>
              <a:buChar char="•"/>
              <a:defRPr/>
            </a:lvl9pPr>
          </a:lstStyle>
          <a:p>
            <a:endParaRPr/>
          </a:p>
        </p:txBody>
      </p:sp>
      <p:sp>
        <p:nvSpPr>
          <p:cNvPr id="33" name="Google Shape;33;p18"/>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8"/>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8"/>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2 small pictures">
  <p:cSld name="Title and Content 2 small pictures">
    <p:spTree>
      <p:nvGrpSpPr>
        <p:cNvPr id="1" name="Shape 36"/>
        <p:cNvGrpSpPr/>
        <p:nvPr/>
      </p:nvGrpSpPr>
      <p:grpSpPr>
        <a:xfrm>
          <a:off x="0" y="0"/>
          <a:ext cx="0" cy="0"/>
          <a:chOff x="0" y="0"/>
          <a:chExt cx="0" cy="0"/>
        </a:xfrm>
      </p:grpSpPr>
      <p:sp>
        <p:nvSpPr>
          <p:cNvPr id="37" name="Google Shape;37;p19"/>
          <p:cNvSpPr>
            <a:spLocks noGrp="1"/>
          </p:cNvSpPr>
          <p:nvPr>
            <p:ph type="pic" idx="2"/>
          </p:nvPr>
        </p:nvSpPr>
        <p:spPr>
          <a:xfrm>
            <a:off x="7200479" y="1150210"/>
            <a:ext cx="2207046" cy="2204178"/>
          </a:xfrm>
          <a:prstGeom prst="rect">
            <a:avLst/>
          </a:prstGeom>
          <a:noFill/>
          <a:ln>
            <a:noFill/>
          </a:ln>
        </p:spPr>
      </p:sp>
      <p:sp>
        <p:nvSpPr>
          <p:cNvPr id="38" name="Google Shape;38;p19"/>
          <p:cNvSpPr>
            <a:spLocks noGrp="1"/>
          </p:cNvSpPr>
          <p:nvPr>
            <p:ph type="pic" idx="3"/>
          </p:nvPr>
        </p:nvSpPr>
        <p:spPr>
          <a:xfrm>
            <a:off x="8444632" y="2579683"/>
            <a:ext cx="3096807" cy="3096807"/>
          </a:xfrm>
          <a:prstGeom prst="rect">
            <a:avLst/>
          </a:prstGeom>
          <a:noFill/>
          <a:ln>
            <a:noFill/>
          </a:ln>
        </p:spPr>
      </p:sp>
      <p:sp>
        <p:nvSpPr>
          <p:cNvPr id="39" name="Google Shape;39;p19"/>
          <p:cNvSpPr txBox="1">
            <a:spLocks noGrp="1"/>
          </p:cNvSpPr>
          <p:nvPr>
            <p:ph type="title"/>
          </p:nvPr>
        </p:nvSpPr>
        <p:spPr>
          <a:xfrm>
            <a:off x="539496" y="365124"/>
            <a:ext cx="5806440" cy="132588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9"/>
          <p:cNvSpPr txBox="1">
            <a:spLocks noGrp="1"/>
          </p:cNvSpPr>
          <p:nvPr>
            <p:ph type="body" idx="1"/>
          </p:nvPr>
        </p:nvSpPr>
        <p:spPr>
          <a:xfrm>
            <a:off x="539496" y="1825625"/>
            <a:ext cx="5806440" cy="4352544"/>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lt1"/>
              </a:buClr>
              <a:buSzPts val="2400"/>
              <a:buNone/>
              <a:defRPr sz="2400"/>
            </a:lvl1pPr>
            <a:lvl2pPr marL="914400" lvl="1" indent="-355600" algn="l">
              <a:lnSpc>
                <a:spcPct val="110000"/>
              </a:lnSpc>
              <a:spcBef>
                <a:spcPts val="500"/>
              </a:spcBef>
              <a:spcAft>
                <a:spcPts val="0"/>
              </a:spcAft>
              <a:buClr>
                <a:schemeClr val="lt1"/>
              </a:buClr>
              <a:buSzPts val="2000"/>
              <a:buChar char="•"/>
              <a:defRPr sz="2000"/>
            </a:lvl2pPr>
            <a:lvl3pPr marL="1371600" lvl="2" indent="-342900" algn="l">
              <a:lnSpc>
                <a:spcPct val="110000"/>
              </a:lnSpc>
              <a:spcBef>
                <a:spcPts val="500"/>
              </a:spcBef>
              <a:spcAft>
                <a:spcPts val="0"/>
              </a:spcAft>
              <a:buClr>
                <a:schemeClr val="lt1"/>
              </a:buClr>
              <a:buSzPts val="1800"/>
              <a:buChar char="•"/>
              <a:defRPr sz="1800"/>
            </a:lvl3pPr>
            <a:lvl4pPr marL="1828800" lvl="3" indent="-330200" algn="l">
              <a:lnSpc>
                <a:spcPct val="110000"/>
              </a:lnSpc>
              <a:spcBef>
                <a:spcPts val="500"/>
              </a:spcBef>
              <a:spcAft>
                <a:spcPts val="0"/>
              </a:spcAft>
              <a:buClr>
                <a:schemeClr val="lt1"/>
              </a:buClr>
              <a:buSzPts val="1600"/>
              <a:buChar char="•"/>
              <a:defRPr sz="1600"/>
            </a:lvl4pPr>
            <a:lvl5pPr marL="2286000" lvl="4" indent="-304800" algn="l">
              <a:lnSpc>
                <a:spcPct val="110000"/>
              </a:lnSpc>
              <a:spcBef>
                <a:spcPts val="500"/>
              </a:spcBef>
              <a:spcAft>
                <a:spcPts val="0"/>
              </a:spcAft>
              <a:buClr>
                <a:schemeClr val="lt1"/>
              </a:buClr>
              <a:buSzPts val="1200"/>
              <a:buChar char="•"/>
              <a:defRPr/>
            </a:lvl5pPr>
            <a:lvl6pPr marL="2743200" lvl="5" indent="-342900" algn="l">
              <a:lnSpc>
                <a:spcPct val="120000"/>
              </a:lnSpc>
              <a:spcBef>
                <a:spcPts val="500"/>
              </a:spcBef>
              <a:spcAft>
                <a:spcPts val="0"/>
              </a:spcAft>
              <a:buClr>
                <a:schemeClr val="lt1"/>
              </a:buClr>
              <a:buSzPts val="1800"/>
              <a:buChar char="•"/>
              <a:defRPr/>
            </a:lvl6pPr>
            <a:lvl7pPr marL="3200400" lvl="6" indent="-342900" algn="l">
              <a:lnSpc>
                <a:spcPct val="120000"/>
              </a:lnSpc>
              <a:spcBef>
                <a:spcPts val="500"/>
              </a:spcBef>
              <a:spcAft>
                <a:spcPts val="0"/>
              </a:spcAft>
              <a:buClr>
                <a:schemeClr val="lt1"/>
              </a:buClr>
              <a:buSzPts val="1800"/>
              <a:buChar char="•"/>
              <a:defRPr/>
            </a:lvl7pPr>
            <a:lvl8pPr marL="3657600" lvl="7" indent="-342900" algn="l">
              <a:lnSpc>
                <a:spcPct val="120000"/>
              </a:lnSpc>
              <a:spcBef>
                <a:spcPts val="500"/>
              </a:spcBef>
              <a:spcAft>
                <a:spcPts val="0"/>
              </a:spcAft>
              <a:buClr>
                <a:schemeClr val="lt1"/>
              </a:buClr>
              <a:buSzPts val="1800"/>
              <a:buChar char="•"/>
              <a:defRPr/>
            </a:lvl8pPr>
            <a:lvl9pPr marL="4114800" lvl="8" indent="-342900" algn="l">
              <a:lnSpc>
                <a:spcPct val="120000"/>
              </a:lnSpc>
              <a:spcBef>
                <a:spcPts val="500"/>
              </a:spcBef>
              <a:spcAft>
                <a:spcPts val="0"/>
              </a:spcAft>
              <a:buClr>
                <a:schemeClr val="lt1"/>
              </a:buClr>
              <a:buSzPts val="1800"/>
              <a:buChar char="•"/>
              <a:defRPr/>
            </a:lvl9pPr>
          </a:lstStyle>
          <a:p>
            <a:endParaRPr/>
          </a:p>
        </p:txBody>
      </p:sp>
      <p:sp>
        <p:nvSpPr>
          <p:cNvPr id="41" name="Google Shape;41;p19"/>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atin typeface="Rockwell"/>
                <a:ea typeface="Rockwell"/>
                <a:cs typeface="Rockwell"/>
                <a:sym typeface="Rockwe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9"/>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Rockwell"/>
                <a:ea typeface="Rockwell"/>
                <a:cs typeface="Rockwell"/>
                <a:sym typeface="Rockwe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9"/>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000">
                <a:solidFill>
                  <a:srgbClr val="888888"/>
                </a:solidFill>
                <a:latin typeface="Rockwell"/>
                <a:ea typeface="Rockwell"/>
                <a:cs typeface="Rockwell"/>
                <a:sym typeface="Rockwell"/>
              </a:defRPr>
            </a:lvl1pPr>
            <a:lvl2pPr marL="0" marR="0" lvl="1" indent="0" algn="r">
              <a:spcBef>
                <a:spcPts val="0"/>
              </a:spcBef>
              <a:buNone/>
              <a:defRPr sz="1000">
                <a:solidFill>
                  <a:srgbClr val="888888"/>
                </a:solidFill>
                <a:latin typeface="Rockwell"/>
                <a:ea typeface="Rockwell"/>
                <a:cs typeface="Rockwell"/>
                <a:sym typeface="Rockwell"/>
              </a:defRPr>
            </a:lvl2pPr>
            <a:lvl3pPr marL="0" marR="0" lvl="2" indent="0" algn="r">
              <a:spcBef>
                <a:spcPts val="0"/>
              </a:spcBef>
              <a:buNone/>
              <a:defRPr sz="1000">
                <a:solidFill>
                  <a:srgbClr val="888888"/>
                </a:solidFill>
                <a:latin typeface="Rockwell"/>
                <a:ea typeface="Rockwell"/>
                <a:cs typeface="Rockwell"/>
                <a:sym typeface="Rockwell"/>
              </a:defRPr>
            </a:lvl3pPr>
            <a:lvl4pPr marL="0" marR="0" lvl="3" indent="0" algn="r">
              <a:spcBef>
                <a:spcPts val="0"/>
              </a:spcBef>
              <a:buNone/>
              <a:defRPr sz="1000">
                <a:solidFill>
                  <a:srgbClr val="888888"/>
                </a:solidFill>
                <a:latin typeface="Rockwell"/>
                <a:ea typeface="Rockwell"/>
                <a:cs typeface="Rockwell"/>
                <a:sym typeface="Rockwell"/>
              </a:defRPr>
            </a:lvl4pPr>
            <a:lvl5pPr marL="0" marR="0" lvl="4" indent="0" algn="r">
              <a:spcBef>
                <a:spcPts val="0"/>
              </a:spcBef>
              <a:buNone/>
              <a:defRPr sz="1000">
                <a:solidFill>
                  <a:srgbClr val="888888"/>
                </a:solidFill>
                <a:latin typeface="Rockwell"/>
                <a:ea typeface="Rockwell"/>
                <a:cs typeface="Rockwell"/>
                <a:sym typeface="Rockwell"/>
              </a:defRPr>
            </a:lvl5pPr>
            <a:lvl6pPr marL="0" marR="0" lvl="5" indent="0" algn="r">
              <a:spcBef>
                <a:spcPts val="0"/>
              </a:spcBef>
              <a:buNone/>
              <a:defRPr sz="1000">
                <a:solidFill>
                  <a:srgbClr val="888888"/>
                </a:solidFill>
                <a:latin typeface="Rockwell"/>
                <a:ea typeface="Rockwell"/>
                <a:cs typeface="Rockwell"/>
                <a:sym typeface="Rockwell"/>
              </a:defRPr>
            </a:lvl6pPr>
            <a:lvl7pPr marL="0" marR="0" lvl="6" indent="0" algn="r">
              <a:spcBef>
                <a:spcPts val="0"/>
              </a:spcBef>
              <a:buNone/>
              <a:defRPr sz="1000">
                <a:solidFill>
                  <a:srgbClr val="888888"/>
                </a:solidFill>
                <a:latin typeface="Rockwell"/>
                <a:ea typeface="Rockwell"/>
                <a:cs typeface="Rockwell"/>
                <a:sym typeface="Rockwell"/>
              </a:defRPr>
            </a:lvl7pPr>
            <a:lvl8pPr marL="0" marR="0" lvl="7" indent="0" algn="r">
              <a:spcBef>
                <a:spcPts val="0"/>
              </a:spcBef>
              <a:buNone/>
              <a:defRPr sz="1000">
                <a:solidFill>
                  <a:srgbClr val="888888"/>
                </a:solidFill>
                <a:latin typeface="Rockwell"/>
                <a:ea typeface="Rockwell"/>
                <a:cs typeface="Rockwell"/>
                <a:sym typeface="Rockwell"/>
              </a:defRPr>
            </a:lvl8pPr>
            <a:lvl9pPr marL="0" marR="0" lvl="8" indent="0" algn="r">
              <a:spcBef>
                <a:spcPts val="0"/>
              </a:spcBef>
              <a:buNone/>
              <a:defRPr sz="1000">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GB"/>
              <a:t>‹#›</a:t>
            </a:fld>
            <a:endParaRPr/>
          </a:p>
        </p:txBody>
      </p:sp>
      <p:sp>
        <p:nvSpPr>
          <p:cNvPr id="44" name="Google Shape;44;p19"/>
          <p:cNvSpPr/>
          <p:nvPr/>
        </p:nvSpPr>
        <p:spPr>
          <a:xfrm>
            <a:off x="10249620" y="1555068"/>
            <a:ext cx="819303" cy="797078"/>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45" name="Google Shape;45;p19"/>
          <p:cNvSpPr/>
          <p:nvPr/>
        </p:nvSpPr>
        <p:spPr>
          <a:xfrm>
            <a:off x="7590089" y="4034393"/>
            <a:ext cx="876704" cy="876704"/>
          </a:xfrm>
          <a:prstGeom prst="rect">
            <a:avLst/>
          </a:prstGeom>
          <a:noFill/>
          <a:ln w="1270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6"/>
        <p:cNvGrpSpPr/>
        <p:nvPr/>
      </p:nvGrpSpPr>
      <p:grpSpPr>
        <a:xfrm>
          <a:off x="0" y="0"/>
          <a:ext cx="0" cy="0"/>
          <a:chOff x="0" y="0"/>
          <a:chExt cx="0" cy="0"/>
        </a:xfrm>
      </p:grpSpPr>
      <p:sp>
        <p:nvSpPr>
          <p:cNvPr id="47" name="Google Shape;47;p20"/>
          <p:cNvSpPr txBox="1">
            <a:spLocks noGrp="1"/>
          </p:cNvSpPr>
          <p:nvPr>
            <p:ph type="title"/>
          </p:nvPr>
        </p:nvSpPr>
        <p:spPr>
          <a:xfrm>
            <a:off x="1229244" y="657226"/>
            <a:ext cx="9733512" cy="285273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400"/>
              <a:buFont typeface="Bookman Old Style"/>
              <a:buNone/>
              <a:defRPr sz="3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0"/>
          <p:cNvSpPr txBox="1">
            <a:spLocks noGrp="1"/>
          </p:cNvSpPr>
          <p:nvPr>
            <p:ph type="body" idx="1"/>
          </p:nvPr>
        </p:nvSpPr>
        <p:spPr>
          <a:xfrm>
            <a:off x="1229244" y="3602038"/>
            <a:ext cx="9733512"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Clr>
                <a:schemeClr val="lt1"/>
              </a:buClr>
              <a:buSzPts val="2400"/>
              <a:buNone/>
              <a:defRPr sz="2400">
                <a:solidFill>
                  <a:schemeClr val="lt1"/>
                </a:solidFill>
              </a:defRPr>
            </a:lvl1pPr>
            <a:lvl2pPr marL="914400" lvl="1" indent="-228600" algn="l">
              <a:lnSpc>
                <a:spcPct val="120000"/>
              </a:lnSpc>
              <a:spcBef>
                <a:spcPts val="500"/>
              </a:spcBef>
              <a:spcAft>
                <a:spcPts val="0"/>
              </a:spcAft>
              <a:buClr>
                <a:schemeClr val="lt1"/>
              </a:buClr>
              <a:buSzPts val="2000"/>
              <a:buNone/>
              <a:defRPr sz="2000">
                <a:solidFill>
                  <a:schemeClr val="lt1"/>
                </a:solidFill>
              </a:defRPr>
            </a:lvl2pPr>
            <a:lvl3pPr marL="1371600" lvl="2" indent="-228600" algn="l">
              <a:lnSpc>
                <a:spcPct val="120000"/>
              </a:lnSpc>
              <a:spcBef>
                <a:spcPts val="500"/>
              </a:spcBef>
              <a:spcAft>
                <a:spcPts val="0"/>
              </a:spcAft>
              <a:buClr>
                <a:schemeClr val="lt1"/>
              </a:buClr>
              <a:buSzPts val="1800"/>
              <a:buNone/>
              <a:defRPr sz="1800">
                <a:solidFill>
                  <a:schemeClr val="lt1"/>
                </a:solidFill>
              </a:defRPr>
            </a:lvl3pPr>
            <a:lvl4pPr marL="1828800" lvl="3" indent="-228600" algn="l">
              <a:lnSpc>
                <a:spcPct val="120000"/>
              </a:lnSpc>
              <a:spcBef>
                <a:spcPts val="500"/>
              </a:spcBef>
              <a:spcAft>
                <a:spcPts val="0"/>
              </a:spcAft>
              <a:buClr>
                <a:schemeClr val="lt1"/>
              </a:buClr>
              <a:buSzPts val="1600"/>
              <a:buNone/>
              <a:defRPr sz="1600">
                <a:solidFill>
                  <a:schemeClr val="lt1"/>
                </a:solidFill>
              </a:defRPr>
            </a:lvl4pPr>
            <a:lvl5pPr marL="2286000" lvl="4" indent="-228600" algn="l">
              <a:lnSpc>
                <a:spcPct val="120000"/>
              </a:lnSpc>
              <a:spcBef>
                <a:spcPts val="500"/>
              </a:spcBef>
              <a:spcAft>
                <a:spcPts val="0"/>
              </a:spcAft>
              <a:buClr>
                <a:schemeClr val="lt1"/>
              </a:buClr>
              <a:buSzPts val="1600"/>
              <a:buNone/>
              <a:defRPr sz="1600">
                <a:solidFill>
                  <a:schemeClr val="lt1"/>
                </a:solidFill>
              </a:defRPr>
            </a:lvl5pPr>
            <a:lvl6pPr marL="2743200" lvl="5" indent="-228600" algn="l">
              <a:lnSpc>
                <a:spcPct val="120000"/>
              </a:lnSpc>
              <a:spcBef>
                <a:spcPts val="500"/>
              </a:spcBef>
              <a:spcAft>
                <a:spcPts val="0"/>
              </a:spcAft>
              <a:buClr>
                <a:schemeClr val="lt1"/>
              </a:buClr>
              <a:buSzPts val="1600"/>
              <a:buNone/>
              <a:defRPr sz="1600">
                <a:solidFill>
                  <a:schemeClr val="lt1"/>
                </a:solidFill>
              </a:defRPr>
            </a:lvl6pPr>
            <a:lvl7pPr marL="3200400" lvl="6" indent="-228600" algn="l">
              <a:lnSpc>
                <a:spcPct val="120000"/>
              </a:lnSpc>
              <a:spcBef>
                <a:spcPts val="500"/>
              </a:spcBef>
              <a:spcAft>
                <a:spcPts val="0"/>
              </a:spcAft>
              <a:buClr>
                <a:schemeClr val="lt1"/>
              </a:buClr>
              <a:buSzPts val="1600"/>
              <a:buNone/>
              <a:defRPr sz="1600">
                <a:solidFill>
                  <a:schemeClr val="lt1"/>
                </a:solidFill>
              </a:defRPr>
            </a:lvl7pPr>
            <a:lvl8pPr marL="3657600" lvl="7" indent="-228600" algn="l">
              <a:lnSpc>
                <a:spcPct val="120000"/>
              </a:lnSpc>
              <a:spcBef>
                <a:spcPts val="500"/>
              </a:spcBef>
              <a:spcAft>
                <a:spcPts val="0"/>
              </a:spcAft>
              <a:buClr>
                <a:schemeClr val="lt1"/>
              </a:buClr>
              <a:buSzPts val="1600"/>
              <a:buNone/>
              <a:defRPr sz="1600">
                <a:solidFill>
                  <a:schemeClr val="lt1"/>
                </a:solidFill>
              </a:defRPr>
            </a:lvl8pPr>
            <a:lvl9pPr marL="4114800" lvl="8" indent="-228600" algn="l">
              <a:lnSpc>
                <a:spcPct val="120000"/>
              </a:lnSpc>
              <a:spcBef>
                <a:spcPts val="500"/>
              </a:spcBef>
              <a:spcAft>
                <a:spcPts val="0"/>
              </a:spcAft>
              <a:buClr>
                <a:schemeClr val="lt1"/>
              </a:buClr>
              <a:buSzPts val="1600"/>
              <a:buNone/>
              <a:defRPr sz="1600">
                <a:solidFill>
                  <a:schemeClr val="lt1"/>
                </a:solidFill>
              </a:defRPr>
            </a:lvl9pPr>
          </a:lstStyle>
          <a:p>
            <a:endParaRPr/>
          </a:p>
        </p:txBody>
      </p:sp>
      <p:sp>
        <p:nvSpPr>
          <p:cNvPr id="49" name="Google Shape;49;p20"/>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0"/>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0"/>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52" name="Google Shape;52;p20"/>
          <p:cNvSpPr/>
          <p:nvPr/>
        </p:nvSpPr>
        <p:spPr>
          <a:xfrm>
            <a:off x="2815929" y="148929"/>
            <a:ext cx="6560142" cy="6560142"/>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53" name="Google Shape;53;p20"/>
          <p:cNvSpPr/>
          <p:nvPr/>
        </p:nvSpPr>
        <p:spPr>
          <a:xfrm rot="-1577571" flipH="1">
            <a:off x="2494119" y="-28502"/>
            <a:ext cx="6816262" cy="6816262"/>
          </a:xfrm>
          <a:prstGeom prst="arc">
            <a:avLst>
              <a:gd name="adj1" fmla="val 16200000"/>
              <a:gd name="adj2" fmla="val 20093138"/>
            </a:avLst>
          </a:prstGeom>
          <a:noFill/>
          <a:ln w="127000" cap="rnd" cmpd="sng">
            <a:solidFill>
              <a:schemeClr val="accent4">
                <a:alpha val="94901"/>
              </a:schemeClr>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000000"/>
              </a:solidFill>
              <a:latin typeface="Calibri"/>
              <a:ea typeface="Calibri"/>
              <a:cs typeface="Calibri"/>
              <a:sym typeface="Calibri"/>
            </a:endParaRPr>
          </a:p>
        </p:txBody>
      </p:sp>
      <p:sp>
        <p:nvSpPr>
          <p:cNvPr id="54" name="Google Shape;54;p20"/>
          <p:cNvSpPr/>
          <p:nvPr/>
        </p:nvSpPr>
        <p:spPr>
          <a:xfrm>
            <a:off x="8165417" y="5241988"/>
            <a:ext cx="759403" cy="738802"/>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8"/>
        <p:cNvGrpSpPr/>
        <p:nvPr/>
      </p:nvGrpSpPr>
      <p:grpSpPr>
        <a:xfrm>
          <a:off x="0" y="0"/>
          <a:ext cx="0" cy="0"/>
          <a:chOff x="0" y="0"/>
          <a:chExt cx="0" cy="0"/>
        </a:xfrm>
      </p:grpSpPr>
      <p:sp>
        <p:nvSpPr>
          <p:cNvPr id="99" name="Google Shape;99;p25"/>
          <p:cNvSpPr txBox="1">
            <a:spLocks noGrp="1"/>
          </p:cNvSpPr>
          <p:nvPr>
            <p:ph type="ctrTitle"/>
          </p:nvPr>
        </p:nvSpPr>
        <p:spPr>
          <a:xfrm>
            <a:off x="1595269" y="1122363"/>
            <a:ext cx="9001462"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4800"/>
              <a:buFont typeface="Bookman Old Style"/>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25"/>
          <p:cNvSpPr txBox="1">
            <a:spLocks noGrp="1"/>
          </p:cNvSpPr>
          <p:nvPr>
            <p:ph type="subTitle" idx="1"/>
          </p:nvPr>
        </p:nvSpPr>
        <p:spPr>
          <a:xfrm>
            <a:off x="1595269" y="3602038"/>
            <a:ext cx="9001462" cy="1655762"/>
          </a:xfrm>
          <a:prstGeom prst="rect">
            <a:avLst/>
          </a:prstGeom>
          <a:noFill/>
          <a:ln>
            <a:noFill/>
          </a:ln>
        </p:spPr>
        <p:txBody>
          <a:bodyPr spcFirstLastPara="1" wrap="square" lIns="91425" tIns="45700" rIns="91425" bIns="45700" anchor="t" anchorCtr="0">
            <a:normAutofit/>
          </a:bodyPr>
          <a:lstStyle>
            <a:lvl1pPr lvl="0" algn="ctr">
              <a:lnSpc>
                <a:spcPct val="120000"/>
              </a:lnSpc>
              <a:spcBef>
                <a:spcPts val="1000"/>
              </a:spcBef>
              <a:spcAft>
                <a:spcPts val="0"/>
              </a:spcAft>
              <a:buClr>
                <a:schemeClr val="lt1"/>
              </a:buClr>
              <a:buSzPts val="2400"/>
              <a:buNone/>
              <a:defRPr sz="2400"/>
            </a:lvl1pPr>
            <a:lvl2pPr lvl="1" algn="ctr">
              <a:lnSpc>
                <a:spcPct val="120000"/>
              </a:lnSpc>
              <a:spcBef>
                <a:spcPts val="500"/>
              </a:spcBef>
              <a:spcAft>
                <a:spcPts val="0"/>
              </a:spcAft>
              <a:buClr>
                <a:schemeClr val="lt1"/>
              </a:buClr>
              <a:buSzPts val="2000"/>
              <a:buNone/>
              <a:defRPr sz="2000"/>
            </a:lvl2pPr>
            <a:lvl3pPr lvl="2" algn="ctr">
              <a:lnSpc>
                <a:spcPct val="120000"/>
              </a:lnSpc>
              <a:spcBef>
                <a:spcPts val="500"/>
              </a:spcBef>
              <a:spcAft>
                <a:spcPts val="0"/>
              </a:spcAft>
              <a:buClr>
                <a:schemeClr val="lt1"/>
              </a:buClr>
              <a:buSzPts val="1800"/>
              <a:buNone/>
              <a:defRPr sz="1800"/>
            </a:lvl3pPr>
            <a:lvl4pPr lvl="3" algn="ctr">
              <a:lnSpc>
                <a:spcPct val="120000"/>
              </a:lnSpc>
              <a:spcBef>
                <a:spcPts val="500"/>
              </a:spcBef>
              <a:spcAft>
                <a:spcPts val="0"/>
              </a:spcAft>
              <a:buClr>
                <a:schemeClr val="lt1"/>
              </a:buClr>
              <a:buSzPts val="1600"/>
              <a:buNone/>
              <a:defRPr sz="1600"/>
            </a:lvl4pPr>
            <a:lvl5pPr lvl="4" algn="ctr">
              <a:lnSpc>
                <a:spcPct val="120000"/>
              </a:lnSpc>
              <a:spcBef>
                <a:spcPts val="500"/>
              </a:spcBef>
              <a:spcAft>
                <a:spcPts val="0"/>
              </a:spcAft>
              <a:buClr>
                <a:schemeClr val="lt1"/>
              </a:buClr>
              <a:buSzPts val="1600"/>
              <a:buNone/>
              <a:defRPr sz="1600"/>
            </a:lvl5pPr>
            <a:lvl6pPr lvl="5" algn="ctr">
              <a:lnSpc>
                <a:spcPct val="120000"/>
              </a:lnSpc>
              <a:spcBef>
                <a:spcPts val="500"/>
              </a:spcBef>
              <a:spcAft>
                <a:spcPts val="0"/>
              </a:spcAft>
              <a:buClr>
                <a:schemeClr val="lt1"/>
              </a:buClr>
              <a:buSzPts val="1600"/>
              <a:buNone/>
              <a:defRPr sz="1600"/>
            </a:lvl6pPr>
            <a:lvl7pPr lvl="6" algn="ctr">
              <a:lnSpc>
                <a:spcPct val="120000"/>
              </a:lnSpc>
              <a:spcBef>
                <a:spcPts val="500"/>
              </a:spcBef>
              <a:spcAft>
                <a:spcPts val="0"/>
              </a:spcAft>
              <a:buClr>
                <a:schemeClr val="lt1"/>
              </a:buClr>
              <a:buSzPts val="1600"/>
              <a:buNone/>
              <a:defRPr sz="1600"/>
            </a:lvl7pPr>
            <a:lvl8pPr lvl="7" algn="ctr">
              <a:lnSpc>
                <a:spcPct val="120000"/>
              </a:lnSpc>
              <a:spcBef>
                <a:spcPts val="500"/>
              </a:spcBef>
              <a:spcAft>
                <a:spcPts val="0"/>
              </a:spcAft>
              <a:buClr>
                <a:schemeClr val="lt1"/>
              </a:buClr>
              <a:buSzPts val="1600"/>
              <a:buNone/>
              <a:defRPr sz="1600"/>
            </a:lvl8pPr>
            <a:lvl9pPr lvl="8" algn="ctr">
              <a:lnSpc>
                <a:spcPct val="120000"/>
              </a:lnSpc>
              <a:spcBef>
                <a:spcPts val="500"/>
              </a:spcBef>
              <a:spcAft>
                <a:spcPts val="0"/>
              </a:spcAft>
              <a:buClr>
                <a:schemeClr val="lt1"/>
              </a:buClr>
              <a:buSzPts val="1600"/>
              <a:buNone/>
              <a:defRPr sz="1600"/>
            </a:lvl9pPr>
          </a:lstStyle>
          <a:p>
            <a:endParaRPr/>
          </a:p>
        </p:txBody>
      </p:sp>
      <p:sp>
        <p:nvSpPr>
          <p:cNvPr id="101" name="Google Shape;101;p25"/>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25"/>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5"/>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04" name="Google Shape;104;p25"/>
          <p:cNvSpPr/>
          <p:nvPr/>
        </p:nvSpPr>
        <p:spPr>
          <a:xfrm>
            <a:off x="4000500" y="1087403"/>
            <a:ext cx="8191500" cy="5770597"/>
          </a:xfrm>
          <a:custGeom>
            <a:avLst/>
            <a:gdLst/>
            <a:ahLst/>
            <a:cxnLst/>
            <a:rect l="l" t="t" r="r" b="b"/>
            <a:pathLst>
              <a:path w="8191500" h="5770597" extrusionOk="0">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cxnSp>
        <p:nvCxnSpPr>
          <p:cNvPr id="105" name="Google Shape;105;p25"/>
          <p:cNvCxnSpPr/>
          <p:nvPr/>
        </p:nvCxnSpPr>
        <p:spPr>
          <a:xfrm>
            <a:off x="406241" y="183933"/>
            <a:ext cx="0" cy="1597708"/>
          </a:xfrm>
          <a:prstGeom prst="straightConnector1">
            <a:avLst/>
          </a:prstGeom>
          <a:noFill/>
          <a:ln w="127000" cap="rnd" cmpd="sng">
            <a:solidFill>
              <a:schemeClr val="accent4"/>
            </a:solidFill>
            <a:prstDash val="dash"/>
            <a:round/>
            <a:headEnd type="none" w="sm" len="sm"/>
            <a:tailEnd type="none" w="sm" len="sm"/>
          </a:ln>
        </p:spPr>
      </p:cxnSp>
      <p:sp>
        <p:nvSpPr>
          <p:cNvPr id="106" name="Google Shape;106;p25"/>
          <p:cNvSpPr/>
          <p:nvPr/>
        </p:nvSpPr>
        <p:spPr>
          <a:xfrm>
            <a:off x="5292348" y="1"/>
            <a:ext cx="2279742" cy="1267785"/>
          </a:xfrm>
          <a:custGeom>
            <a:avLst/>
            <a:gdLst/>
            <a:ahLst/>
            <a:cxnLst/>
            <a:rect l="l" t="t" r="r" b="b"/>
            <a:pathLst>
              <a:path w="2279742" h="1267785" extrusionOk="0">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Rockwell"/>
              <a:buNone/>
            </a:pPr>
            <a:endParaRPr sz="1800" b="0" i="0" u="none" strike="noStrike" cap="none">
              <a:solidFill>
                <a:srgbClr val="000000"/>
              </a:solidFill>
              <a:latin typeface="Calibri"/>
              <a:ea typeface="Calibri"/>
              <a:cs typeface="Calibri"/>
              <a:sym typeface="Calibri"/>
            </a:endParaRPr>
          </a:p>
        </p:txBody>
      </p:sp>
      <p:sp>
        <p:nvSpPr>
          <p:cNvPr id="107" name="Google Shape;107;p25"/>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108" name="Google Shape;108;p25"/>
          <p:cNvSpPr/>
          <p:nvPr/>
        </p:nvSpPr>
        <p:spPr>
          <a:xfrm>
            <a:off x="1569044" y="514898"/>
            <a:ext cx="2393351" cy="2328423"/>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109" name="Google Shape;109;p25"/>
          <p:cNvSpPr/>
          <p:nvPr/>
        </p:nvSpPr>
        <p:spPr>
          <a:xfrm flipH="1">
            <a:off x="0" y="2949740"/>
            <a:ext cx="1186451" cy="1771650"/>
          </a:xfrm>
          <a:custGeom>
            <a:avLst/>
            <a:gdLst/>
            <a:ahLst/>
            <a:cxnLst/>
            <a:rect l="l" t="t" r="r" b="b"/>
            <a:pathLst>
              <a:path w="1186451" h="1771650" extrusionOk="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Rockwell"/>
              <a:buNone/>
            </a:pPr>
            <a:endParaRPr sz="1800" b="0" i="0" u="none" strike="noStrike" cap="none">
              <a:solidFill>
                <a:srgbClr val="000000"/>
              </a:solidFill>
              <a:latin typeface="Calibri"/>
              <a:ea typeface="Calibri"/>
              <a:cs typeface="Calibri"/>
              <a:sym typeface="Calibri"/>
            </a:endParaRPr>
          </a:p>
        </p:txBody>
      </p:sp>
      <p:sp>
        <p:nvSpPr>
          <p:cNvPr id="110" name="Google Shape;110;p25"/>
          <p:cNvSpPr/>
          <p:nvPr/>
        </p:nvSpPr>
        <p:spPr>
          <a:xfrm rot="-5400000">
            <a:off x="1539683" y="4203427"/>
            <a:ext cx="4083433" cy="4083433"/>
          </a:xfrm>
          <a:prstGeom prst="arc">
            <a:avLst>
              <a:gd name="adj1" fmla="val 16200000"/>
              <a:gd name="adj2" fmla="val 0"/>
            </a:avLst>
          </a:prstGeom>
          <a:noFill/>
          <a:ln w="12700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1"/>
        <p:cNvGrpSpPr/>
        <p:nvPr/>
      </p:nvGrpSpPr>
      <p:grpSpPr>
        <a:xfrm>
          <a:off x="0" y="0"/>
          <a:ext cx="0" cy="0"/>
          <a:chOff x="0" y="0"/>
          <a:chExt cx="0" cy="0"/>
        </a:xfrm>
      </p:grpSpPr>
      <p:sp>
        <p:nvSpPr>
          <p:cNvPr id="112" name="Google Shape;112;p26"/>
          <p:cNvSpPr txBox="1">
            <a:spLocks noGrp="1"/>
          </p:cNvSpPr>
          <p:nvPr>
            <p:ph type="title"/>
          </p:nvPr>
        </p:nvSpPr>
        <p:spPr>
          <a:xfrm>
            <a:off x="913795" y="609600"/>
            <a:ext cx="10353761" cy="1326321"/>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26"/>
          <p:cNvSpPr txBox="1">
            <a:spLocks noGrp="1"/>
          </p:cNvSpPr>
          <p:nvPr>
            <p:ph type="body" idx="1"/>
          </p:nvPr>
        </p:nvSpPr>
        <p:spPr>
          <a:xfrm>
            <a:off x="913795" y="2088319"/>
            <a:ext cx="5106004" cy="3702881"/>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120000"/>
              </a:lnSpc>
              <a:spcBef>
                <a:spcPts val="500"/>
              </a:spcBef>
              <a:spcAft>
                <a:spcPts val="0"/>
              </a:spcAft>
              <a:buClr>
                <a:schemeClr val="lt1"/>
              </a:buClr>
              <a:buSzPts val="1800"/>
              <a:buChar char="•"/>
              <a:defRPr/>
            </a:lvl6pPr>
            <a:lvl7pPr marL="3200400" lvl="6" indent="-342900" algn="l">
              <a:lnSpc>
                <a:spcPct val="120000"/>
              </a:lnSpc>
              <a:spcBef>
                <a:spcPts val="500"/>
              </a:spcBef>
              <a:spcAft>
                <a:spcPts val="0"/>
              </a:spcAft>
              <a:buClr>
                <a:schemeClr val="lt1"/>
              </a:buClr>
              <a:buSzPts val="1800"/>
              <a:buChar char="•"/>
              <a:defRPr/>
            </a:lvl7pPr>
            <a:lvl8pPr marL="3657600" lvl="7" indent="-342900" algn="l">
              <a:lnSpc>
                <a:spcPct val="120000"/>
              </a:lnSpc>
              <a:spcBef>
                <a:spcPts val="500"/>
              </a:spcBef>
              <a:spcAft>
                <a:spcPts val="0"/>
              </a:spcAft>
              <a:buClr>
                <a:schemeClr val="lt1"/>
              </a:buClr>
              <a:buSzPts val="1800"/>
              <a:buChar char="•"/>
              <a:defRPr/>
            </a:lvl8pPr>
            <a:lvl9pPr marL="4114800" lvl="8" indent="-342900" algn="l">
              <a:lnSpc>
                <a:spcPct val="120000"/>
              </a:lnSpc>
              <a:spcBef>
                <a:spcPts val="500"/>
              </a:spcBef>
              <a:spcAft>
                <a:spcPts val="0"/>
              </a:spcAft>
              <a:buClr>
                <a:schemeClr val="lt1"/>
              </a:buClr>
              <a:buSzPts val="1800"/>
              <a:buChar char="•"/>
              <a:defRPr/>
            </a:lvl9pPr>
          </a:lstStyle>
          <a:p>
            <a:endParaRPr/>
          </a:p>
        </p:txBody>
      </p:sp>
      <p:sp>
        <p:nvSpPr>
          <p:cNvPr id="114" name="Google Shape;114;p26"/>
          <p:cNvSpPr txBox="1">
            <a:spLocks noGrp="1"/>
          </p:cNvSpPr>
          <p:nvPr>
            <p:ph type="body" idx="2"/>
          </p:nvPr>
        </p:nvSpPr>
        <p:spPr>
          <a:xfrm>
            <a:off x="6173403" y="2088319"/>
            <a:ext cx="5094154" cy="3702881"/>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120000"/>
              </a:lnSpc>
              <a:spcBef>
                <a:spcPts val="500"/>
              </a:spcBef>
              <a:spcAft>
                <a:spcPts val="0"/>
              </a:spcAft>
              <a:buClr>
                <a:schemeClr val="lt1"/>
              </a:buClr>
              <a:buSzPts val="1800"/>
              <a:buChar char="•"/>
              <a:defRPr/>
            </a:lvl6pPr>
            <a:lvl7pPr marL="3200400" lvl="6" indent="-342900" algn="l">
              <a:lnSpc>
                <a:spcPct val="120000"/>
              </a:lnSpc>
              <a:spcBef>
                <a:spcPts val="500"/>
              </a:spcBef>
              <a:spcAft>
                <a:spcPts val="0"/>
              </a:spcAft>
              <a:buClr>
                <a:schemeClr val="lt1"/>
              </a:buClr>
              <a:buSzPts val="1800"/>
              <a:buChar char="•"/>
              <a:defRPr/>
            </a:lvl7pPr>
            <a:lvl8pPr marL="3657600" lvl="7" indent="-342900" algn="l">
              <a:lnSpc>
                <a:spcPct val="120000"/>
              </a:lnSpc>
              <a:spcBef>
                <a:spcPts val="500"/>
              </a:spcBef>
              <a:spcAft>
                <a:spcPts val="0"/>
              </a:spcAft>
              <a:buClr>
                <a:schemeClr val="lt1"/>
              </a:buClr>
              <a:buSzPts val="1800"/>
              <a:buChar char="•"/>
              <a:defRPr/>
            </a:lvl8pPr>
            <a:lvl9pPr marL="4114800" lvl="8" indent="-342900" algn="l">
              <a:lnSpc>
                <a:spcPct val="120000"/>
              </a:lnSpc>
              <a:spcBef>
                <a:spcPts val="500"/>
              </a:spcBef>
              <a:spcAft>
                <a:spcPts val="0"/>
              </a:spcAft>
              <a:buClr>
                <a:schemeClr val="lt1"/>
              </a:buClr>
              <a:buSzPts val="1800"/>
              <a:buChar char="•"/>
              <a:defRPr/>
            </a:lvl9pPr>
          </a:lstStyle>
          <a:p>
            <a:endParaRPr/>
          </a:p>
        </p:txBody>
      </p:sp>
      <p:sp>
        <p:nvSpPr>
          <p:cNvPr id="115" name="Google Shape;115;p26"/>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26"/>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6"/>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8"/>
        <p:cNvGrpSpPr/>
        <p:nvPr/>
      </p:nvGrpSpPr>
      <p:grpSpPr>
        <a:xfrm>
          <a:off x="0" y="0"/>
          <a:ext cx="0" cy="0"/>
          <a:chOff x="0" y="0"/>
          <a:chExt cx="0" cy="0"/>
        </a:xfrm>
      </p:grpSpPr>
      <p:sp>
        <p:nvSpPr>
          <p:cNvPr id="119" name="Google Shape;119;p27"/>
          <p:cNvSpPr txBox="1">
            <a:spLocks noGrp="1"/>
          </p:cNvSpPr>
          <p:nvPr>
            <p:ph type="title"/>
          </p:nvPr>
        </p:nvSpPr>
        <p:spPr>
          <a:xfrm>
            <a:off x="913795" y="609600"/>
            <a:ext cx="10353761" cy="1326321"/>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27"/>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27"/>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7"/>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3"/>
        <p:cNvGrpSpPr/>
        <p:nvPr/>
      </p:nvGrpSpPr>
      <p:grpSpPr>
        <a:xfrm>
          <a:off x="0" y="0"/>
          <a:ext cx="0" cy="0"/>
          <a:chOff x="0" y="0"/>
          <a:chExt cx="0" cy="0"/>
        </a:xfrm>
      </p:grpSpPr>
      <p:sp>
        <p:nvSpPr>
          <p:cNvPr id="124" name="Google Shape;124;p28"/>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28"/>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28"/>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2">
            <a:alphaModFix/>
          </a:blip>
          <a:stretch>
            <a:fillRect/>
          </a:stretch>
        </a:blip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title"/>
          </p:nvPr>
        </p:nvSpPr>
        <p:spPr>
          <a:xfrm>
            <a:off x="913795" y="609600"/>
            <a:ext cx="10353761" cy="1326321"/>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lt1"/>
              </a:buClr>
              <a:buSzPts val="3400"/>
              <a:buFont typeface="Bookman Old Style"/>
              <a:buNone/>
              <a:defRPr sz="3400" b="1" i="0" u="none" strike="noStrike" cap="none">
                <a:solidFill>
                  <a:schemeClr val="lt1"/>
                </a:solidFill>
                <a:latin typeface="Bookman Old Style"/>
                <a:ea typeface="Bookman Old Style"/>
                <a:cs typeface="Bookman Old Style"/>
                <a:sym typeface="Bookman Old Styl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5"/>
          <p:cNvSpPr txBox="1">
            <a:spLocks noGrp="1"/>
          </p:cNvSpPr>
          <p:nvPr>
            <p:ph type="body" idx="1"/>
          </p:nvPr>
        </p:nvSpPr>
        <p:spPr>
          <a:xfrm>
            <a:off x="913795" y="2096064"/>
            <a:ext cx="10353762" cy="3695136"/>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20000"/>
              </a:lnSpc>
              <a:spcBef>
                <a:spcPts val="1000"/>
              </a:spcBef>
              <a:spcAft>
                <a:spcPts val="0"/>
              </a:spcAft>
              <a:buClr>
                <a:schemeClr val="lt1"/>
              </a:buClr>
              <a:buSzPts val="2000"/>
              <a:buFont typeface="Arial"/>
              <a:buChar char="•"/>
              <a:defRPr sz="2000" b="0" i="0" u="none" strike="noStrike" cap="none">
                <a:solidFill>
                  <a:schemeClr val="lt1"/>
                </a:solidFill>
                <a:latin typeface="Rockwell"/>
                <a:ea typeface="Rockwell"/>
                <a:cs typeface="Rockwell"/>
                <a:sym typeface="Rockwell"/>
              </a:defRPr>
            </a:lvl1pPr>
            <a:lvl2pPr marL="914400" marR="0" lvl="1" indent="-342900" algn="l" rtl="0">
              <a:lnSpc>
                <a:spcPct val="120000"/>
              </a:lnSpc>
              <a:spcBef>
                <a:spcPts val="500"/>
              </a:spcBef>
              <a:spcAft>
                <a:spcPts val="0"/>
              </a:spcAft>
              <a:buClr>
                <a:schemeClr val="lt1"/>
              </a:buClr>
              <a:buSzPts val="1800"/>
              <a:buFont typeface="Arial"/>
              <a:buChar char="•"/>
              <a:defRPr sz="1800" b="0" i="0" u="none" strike="noStrike" cap="none">
                <a:solidFill>
                  <a:schemeClr val="lt1"/>
                </a:solidFill>
                <a:latin typeface="Rockwell"/>
                <a:ea typeface="Rockwell"/>
                <a:cs typeface="Rockwell"/>
                <a:sym typeface="Rockwell"/>
              </a:defRPr>
            </a:lvl2pPr>
            <a:lvl3pPr marL="1371600" marR="0" lvl="2" indent="-330200" algn="l" rtl="0">
              <a:lnSpc>
                <a:spcPct val="120000"/>
              </a:lnSpc>
              <a:spcBef>
                <a:spcPts val="500"/>
              </a:spcBef>
              <a:spcAft>
                <a:spcPts val="0"/>
              </a:spcAft>
              <a:buClr>
                <a:schemeClr val="lt1"/>
              </a:buClr>
              <a:buSzPts val="1600"/>
              <a:buFont typeface="Arial"/>
              <a:buChar char="•"/>
              <a:defRPr sz="1600" b="0" i="0" u="none" strike="noStrike" cap="none">
                <a:solidFill>
                  <a:schemeClr val="lt1"/>
                </a:solidFill>
                <a:latin typeface="Rockwell"/>
                <a:ea typeface="Rockwell"/>
                <a:cs typeface="Rockwell"/>
                <a:sym typeface="Rockwell"/>
              </a:defRPr>
            </a:lvl3pPr>
            <a:lvl4pPr marL="1828800" marR="0" lvl="3" indent="-317500" algn="l" rtl="0">
              <a:lnSpc>
                <a:spcPct val="120000"/>
              </a:lnSpc>
              <a:spcBef>
                <a:spcPts val="500"/>
              </a:spcBef>
              <a:spcAft>
                <a:spcPts val="0"/>
              </a:spcAft>
              <a:buClr>
                <a:schemeClr val="lt1"/>
              </a:buClr>
              <a:buSzPts val="1400"/>
              <a:buFont typeface="Arial"/>
              <a:buChar char="•"/>
              <a:defRPr sz="1400" b="0" i="0" u="none" strike="noStrike" cap="none">
                <a:solidFill>
                  <a:schemeClr val="lt1"/>
                </a:solidFill>
                <a:latin typeface="Rockwell"/>
                <a:ea typeface="Rockwell"/>
                <a:cs typeface="Rockwell"/>
                <a:sym typeface="Rockwell"/>
              </a:defRPr>
            </a:lvl4pPr>
            <a:lvl5pPr marL="2286000" marR="0" lvl="4" indent="-304800" algn="l" rtl="0">
              <a:lnSpc>
                <a:spcPct val="120000"/>
              </a:lnSpc>
              <a:spcBef>
                <a:spcPts val="500"/>
              </a:spcBef>
              <a:spcAft>
                <a:spcPts val="0"/>
              </a:spcAft>
              <a:buClr>
                <a:schemeClr val="lt1"/>
              </a:buClr>
              <a:buSzPts val="1200"/>
              <a:buFont typeface="Arial"/>
              <a:buChar char="•"/>
              <a:defRPr sz="1200" b="0" i="0" u="none" strike="noStrike" cap="none">
                <a:solidFill>
                  <a:schemeClr val="lt1"/>
                </a:solidFill>
                <a:latin typeface="Rockwell"/>
                <a:ea typeface="Rockwell"/>
                <a:cs typeface="Rockwell"/>
                <a:sym typeface="Rockwell"/>
              </a:defRPr>
            </a:lvl5pPr>
            <a:lvl6pPr marL="2743200" marR="0" lvl="5" indent="-304800" algn="l" rtl="0">
              <a:lnSpc>
                <a:spcPct val="120000"/>
              </a:lnSpc>
              <a:spcBef>
                <a:spcPts val="500"/>
              </a:spcBef>
              <a:spcAft>
                <a:spcPts val="0"/>
              </a:spcAft>
              <a:buClr>
                <a:schemeClr val="lt1"/>
              </a:buClr>
              <a:buSzPts val="1200"/>
              <a:buFont typeface="Arial"/>
              <a:buChar char="•"/>
              <a:defRPr sz="1200" b="0" i="0" u="none" strike="noStrike" cap="none">
                <a:solidFill>
                  <a:schemeClr val="lt1"/>
                </a:solidFill>
                <a:latin typeface="Rockwell"/>
                <a:ea typeface="Rockwell"/>
                <a:cs typeface="Rockwell"/>
                <a:sym typeface="Rockwell"/>
              </a:defRPr>
            </a:lvl6pPr>
            <a:lvl7pPr marL="3200400" marR="0" lvl="6" indent="-304800" algn="l" rtl="0">
              <a:lnSpc>
                <a:spcPct val="120000"/>
              </a:lnSpc>
              <a:spcBef>
                <a:spcPts val="500"/>
              </a:spcBef>
              <a:spcAft>
                <a:spcPts val="0"/>
              </a:spcAft>
              <a:buClr>
                <a:schemeClr val="lt1"/>
              </a:buClr>
              <a:buSzPts val="1200"/>
              <a:buFont typeface="Arial"/>
              <a:buChar char="•"/>
              <a:defRPr sz="1200" b="0" i="0" u="none" strike="noStrike" cap="none">
                <a:solidFill>
                  <a:schemeClr val="lt1"/>
                </a:solidFill>
                <a:latin typeface="Rockwell"/>
                <a:ea typeface="Rockwell"/>
                <a:cs typeface="Rockwell"/>
                <a:sym typeface="Rockwell"/>
              </a:defRPr>
            </a:lvl7pPr>
            <a:lvl8pPr marL="3657600" marR="0" lvl="7" indent="-304800" algn="l" rtl="0">
              <a:lnSpc>
                <a:spcPct val="120000"/>
              </a:lnSpc>
              <a:spcBef>
                <a:spcPts val="500"/>
              </a:spcBef>
              <a:spcAft>
                <a:spcPts val="0"/>
              </a:spcAft>
              <a:buClr>
                <a:schemeClr val="lt1"/>
              </a:buClr>
              <a:buSzPts val="1200"/>
              <a:buFont typeface="Arial"/>
              <a:buChar char="•"/>
              <a:defRPr sz="1200" b="0" i="0" u="none" strike="noStrike" cap="none">
                <a:solidFill>
                  <a:schemeClr val="lt1"/>
                </a:solidFill>
                <a:latin typeface="Rockwell"/>
                <a:ea typeface="Rockwell"/>
                <a:cs typeface="Rockwell"/>
                <a:sym typeface="Rockwell"/>
              </a:defRPr>
            </a:lvl8pPr>
            <a:lvl9pPr marL="4114800" marR="0" lvl="8" indent="-304800" algn="l" rtl="0">
              <a:lnSpc>
                <a:spcPct val="120000"/>
              </a:lnSpc>
              <a:spcBef>
                <a:spcPts val="500"/>
              </a:spcBef>
              <a:spcAft>
                <a:spcPts val="0"/>
              </a:spcAft>
              <a:buClr>
                <a:schemeClr val="lt1"/>
              </a:buClr>
              <a:buSzPts val="1200"/>
              <a:buFont typeface="Arial"/>
              <a:buChar char="•"/>
              <a:defRPr sz="1200" b="0" i="0" u="none" strike="noStrike" cap="none">
                <a:solidFill>
                  <a:schemeClr val="lt1"/>
                </a:solidFill>
                <a:latin typeface="Rockwell"/>
                <a:ea typeface="Rockwell"/>
                <a:cs typeface="Rockwell"/>
                <a:sym typeface="Rockwell"/>
              </a:defRPr>
            </a:lvl9pPr>
          </a:lstStyle>
          <a:p>
            <a:endParaRPr/>
          </a:p>
        </p:txBody>
      </p:sp>
      <p:sp>
        <p:nvSpPr>
          <p:cNvPr id="12" name="Google Shape;12;p15"/>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chemeClr val="lt1"/>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9pPr>
          </a:lstStyle>
          <a:p>
            <a:endParaRPr/>
          </a:p>
        </p:txBody>
      </p:sp>
      <p:sp>
        <p:nvSpPr>
          <p:cNvPr id="13" name="Google Shape;13;p15"/>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chemeClr val="lt1"/>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9pPr>
          </a:lstStyle>
          <a:p>
            <a:endParaRPr/>
          </a:p>
        </p:txBody>
      </p:sp>
      <p:sp>
        <p:nvSpPr>
          <p:cNvPr id="14" name="Google Shape;14;p15"/>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rgbClr val="888888"/>
                </a:solidFill>
                <a:latin typeface="Rockwell"/>
                <a:ea typeface="Rockwell"/>
                <a:cs typeface="Rockwell"/>
                <a:sym typeface="Rockwell"/>
              </a:defRPr>
            </a:lvl1pPr>
            <a:lvl2pPr marL="0" marR="0" lvl="1" indent="0" algn="r" rtl="0">
              <a:spcBef>
                <a:spcPts val="0"/>
              </a:spcBef>
              <a:buNone/>
              <a:defRPr sz="1000" b="0" i="0" u="none" strike="noStrike" cap="none">
                <a:solidFill>
                  <a:srgbClr val="888888"/>
                </a:solidFill>
                <a:latin typeface="Rockwell"/>
                <a:ea typeface="Rockwell"/>
                <a:cs typeface="Rockwell"/>
                <a:sym typeface="Rockwell"/>
              </a:defRPr>
            </a:lvl2pPr>
            <a:lvl3pPr marL="0" marR="0" lvl="2" indent="0" algn="r" rtl="0">
              <a:spcBef>
                <a:spcPts val="0"/>
              </a:spcBef>
              <a:buNone/>
              <a:defRPr sz="1000" b="0" i="0" u="none" strike="noStrike" cap="none">
                <a:solidFill>
                  <a:srgbClr val="888888"/>
                </a:solidFill>
                <a:latin typeface="Rockwell"/>
                <a:ea typeface="Rockwell"/>
                <a:cs typeface="Rockwell"/>
                <a:sym typeface="Rockwell"/>
              </a:defRPr>
            </a:lvl3pPr>
            <a:lvl4pPr marL="0" marR="0" lvl="3" indent="0" algn="r" rtl="0">
              <a:spcBef>
                <a:spcPts val="0"/>
              </a:spcBef>
              <a:buNone/>
              <a:defRPr sz="1000" b="0" i="0" u="none" strike="noStrike" cap="none">
                <a:solidFill>
                  <a:srgbClr val="888888"/>
                </a:solidFill>
                <a:latin typeface="Rockwell"/>
                <a:ea typeface="Rockwell"/>
                <a:cs typeface="Rockwell"/>
                <a:sym typeface="Rockwell"/>
              </a:defRPr>
            </a:lvl4pPr>
            <a:lvl5pPr marL="0" marR="0" lvl="4" indent="0" algn="r" rtl="0">
              <a:spcBef>
                <a:spcPts val="0"/>
              </a:spcBef>
              <a:buNone/>
              <a:defRPr sz="1000" b="0" i="0" u="none" strike="noStrike" cap="none">
                <a:solidFill>
                  <a:srgbClr val="888888"/>
                </a:solidFill>
                <a:latin typeface="Rockwell"/>
                <a:ea typeface="Rockwell"/>
                <a:cs typeface="Rockwell"/>
                <a:sym typeface="Rockwell"/>
              </a:defRPr>
            </a:lvl5pPr>
            <a:lvl6pPr marL="0" marR="0" lvl="5" indent="0" algn="r" rtl="0">
              <a:spcBef>
                <a:spcPts val="0"/>
              </a:spcBef>
              <a:buNone/>
              <a:defRPr sz="1000" b="0" i="0" u="none" strike="noStrike" cap="none">
                <a:solidFill>
                  <a:srgbClr val="888888"/>
                </a:solidFill>
                <a:latin typeface="Rockwell"/>
                <a:ea typeface="Rockwell"/>
                <a:cs typeface="Rockwell"/>
                <a:sym typeface="Rockwell"/>
              </a:defRPr>
            </a:lvl6pPr>
            <a:lvl7pPr marL="0" marR="0" lvl="6" indent="0" algn="r" rtl="0">
              <a:spcBef>
                <a:spcPts val="0"/>
              </a:spcBef>
              <a:buNone/>
              <a:defRPr sz="1000" b="0" i="0" u="none" strike="noStrike" cap="none">
                <a:solidFill>
                  <a:srgbClr val="888888"/>
                </a:solidFill>
                <a:latin typeface="Rockwell"/>
                <a:ea typeface="Rockwell"/>
                <a:cs typeface="Rockwell"/>
                <a:sym typeface="Rockwell"/>
              </a:defRPr>
            </a:lvl7pPr>
            <a:lvl8pPr marL="0" marR="0" lvl="7" indent="0" algn="r" rtl="0">
              <a:spcBef>
                <a:spcPts val="0"/>
              </a:spcBef>
              <a:buNone/>
              <a:defRPr sz="1000" b="0" i="0" u="none" strike="noStrike" cap="none">
                <a:solidFill>
                  <a:srgbClr val="888888"/>
                </a:solidFill>
                <a:latin typeface="Rockwell"/>
                <a:ea typeface="Rockwell"/>
                <a:cs typeface="Rockwell"/>
                <a:sym typeface="Rockwell"/>
              </a:defRPr>
            </a:lvl8pPr>
            <a:lvl9pPr marL="0" marR="0" lvl="8" indent="0" algn="r" rtl="0">
              <a:spcBef>
                <a:spcPts val="0"/>
              </a:spcBef>
              <a:buNone/>
              <a:defRPr sz="10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s://pixabay.com/en/pencil-green-writing-tools-37254/" TargetMode="External"/><Relationship Id="rId2" Type="http://schemas.openxmlformats.org/officeDocument/2006/relationships/hyperlink" Target="https://research.dwi.ufl.edu/op.n/file/gc8nkxns914enc7d/?embed&amp;fbclid=IwAR1OiYiB6fERCg-3wSWOPc0QZh4cmzyZ7wdO7f__fU2c4trzyanvj1xebko" TargetMode="Externa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hyperlink" Target="https://pixabay.com/en/ear-anatomy-human-medical-left-42411/" TargetMode="Externa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hyperlink" Target="https://openclipart.org/detail/8055/ruler-and-calculator" TargetMode="External"/><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equipoapoyonejapa.blogspot.com/2020/01/numicon.html" TargetMode="External"/><Relationship Id="rId2" Type="http://schemas.openxmlformats.org/officeDocument/2006/relationships/image" Target="../media/image19.jpg"/><Relationship Id="rId1" Type="http://schemas.openxmlformats.org/officeDocument/2006/relationships/slideLayout" Target="../slideLayouts/slideLayout4.xml"/><Relationship Id="rId5" Type="http://schemas.openxmlformats.org/officeDocument/2006/relationships/hyperlink" Target="http://elblogdesuperpete.blogspot.com/2016/10/recursos-manipulativos-para-trabajar.html" TargetMode="Externa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hyperlink" Target="https://pixabay.com/en/space-all-universe-space-travel-1248048/" TargetMode="External"/><Relationship Id="rId2" Type="http://schemas.openxmlformats.org/officeDocument/2006/relationships/image" Target="../media/image21.jpg"/><Relationship Id="rId1" Type="http://schemas.openxmlformats.org/officeDocument/2006/relationships/slideLayout" Target="../slideLayouts/slideLayout4.xml"/><Relationship Id="rId5" Type="http://schemas.openxmlformats.org/officeDocument/2006/relationships/hyperlink" Target="https://pixabay.com/en/earth-planet-space-planet-earth-1003188/" TargetMode="External"/><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hyperlink" Target="https://pixabay.com/en/pencil-green-writing-tools-37254/" TargetMode="Externa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openclipart.org/detail/9678/school-in-fall" TargetMode="External"/><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hyperlink" Target="https://www.susanlebelyoung.com/what-really-matters/" TargetMode="External"/><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hyperlink" Target="http://libreshot.com/red-background-book/" TargetMode="Externa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childrensbooksireland.ie/our-recommendations" TargetMode="External"/><Relationship Id="rId1" Type="http://schemas.openxmlformats.org/officeDocument/2006/relationships/slideLayout" Target="../slideLayouts/slideLayout4.xml"/><Relationship Id="rId6" Type="http://schemas.openxmlformats.org/officeDocument/2006/relationships/hyperlink" Target="https://pixabay.com/en/pencil-green-writing-tools-37254/" TargetMode="External"/><Relationship Id="rId5" Type="http://schemas.openxmlformats.org/officeDocument/2006/relationships/image" Target="../media/image14.png"/><Relationship Id="rId4" Type="http://schemas.openxmlformats.org/officeDocument/2006/relationships/hyperlink" Target="https://pixabay.com/en/speech-bubble-speech-balloon-talking-156056/"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4.xml"/><Relationship Id="rId1" Type="http://schemas.openxmlformats.org/officeDocument/2006/relationships/video" Target="https://www.youtube.com/embed/8y1-QFjT5yc?feature=oembed" TargetMode="External"/><Relationship Id="rId5" Type="http://schemas.openxmlformats.org/officeDocument/2006/relationships/hyperlink" Target="https://pixabay.com/en/pencil-green-writing-tools-37254/" TargetMode="Externa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1"/>
          <p:cNvPicPr preferRelativeResize="0"/>
          <p:nvPr/>
        </p:nvPicPr>
        <p:blipFill rotWithShape="1">
          <a:blip r:embed="rId3">
            <a:alphaModFix/>
          </a:blip>
          <a:srcRect/>
          <a:stretch/>
        </p:blipFill>
        <p:spPr>
          <a:xfrm>
            <a:off x="0" y="1417322"/>
            <a:ext cx="12192000" cy="4023358"/>
          </a:xfrm>
          <a:prstGeom prst="rect">
            <a:avLst/>
          </a:prstGeom>
          <a:solidFill>
            <a:srgbClr val="FFFFFF"/>
          </a:solidFill>
          <a:ln>
            <a:noFill/>
          </a:ln>
        </p:spPr>
      </p:pic>
      <p:sp>
        <p:nvSpPr>
          <p:cNvPr id="219" name="Google Shape;219;p1"/>
          <p:cNvSpPr txBox="1">
            <a:spLocks noGrp="1"/>
          </p:cNvSpPr>
          <p:nvPr>
            <p:ph type="title"/>
          </p:nvPr>
        </p:nvSpPr>
        <p:spPr>
          <a:xfrm>
            <a:off x="3555927" y="882228"/>
            <a:ext cx="5525153" cy="4908971"/>
          </a:xfrm>
          <a:prstGeom prst="rect">
            <a:avLst/>
          </a:prstGeom>
          <a:solidFill>
            <a:schemeClr val="dk1">
              <a:alpha val="94901"/>
            </a:schemeClr>
          </a:solidFill>
          <a:ln>
            <a:noFill/>
          </a:ln>
        </p:spPr>
        <p:txBody>
          <a:bodyPr spcFirstLastPara="1" wrap="square" lIns="457200" tIns="45700" rIns="457200" bIns="2331700" anchor="b" anchorCtr="0">
            <a:normAutofit/>
          </a:bodyPr>
          <a:lstStyle/>
          <a:p>
            <a:pPr marL="0" lvl="0" indent="0" algn="ctr" rtl="0">
              <a:lnSpc>
                <a:spcPct val="90000"/>
              </a:lnSpc>
              <a:spcBef>
                <a:spcPts val="0"/>
              </a:spcBef>
              <a:spcAft>
                <a:spcPts val="0"/>
              </a:spcAft>
              <a:buClr>
                <a:schemeClr val="lt1"/>
              </a:buClr>
              <a:buSzPts val="4000"/>
              <a:buFont typeface="Bookman Old Style"/>
              <a:buNone/>
            </a:pPr>
            <a:r>
              <a:rPr lang="en-GB"/>
              <a:t>CRUINNIÚ CURACLAIM</a:t>
            </a:r>
            <a:br>
              <a:rPr lang="en-GB"/>
            </a:br>
            <a:endParaRPr/>
          </a:p>
        </p:txBody>
      </p:sp>
      <p:sp>
        <p:nvSpPr>
          <p:cNvPr id="220" name="Google Shape;220;p1"/>
          <p:cNvSpPr txBox="1">
            <a:spLocks noGrp="1"/>
          </p:cNvSpPr>
          <p:nvPr>
            <p:ph type="body" idx="1"/>
          </p:nvPr>
        </p:nvSpPr>
        <p:spPr>
          <a:xfrm>
            <a:off x="3799331" y="4141851"/>
            <a:ext cx="5038344" cy="713232"/>
          </a:xfrm>
          <a:prstGeom prst="rect">
            <a:avLst/>
          </a:prstGeom>
          <a:noFill/>
          <a:ln>
            <a:noFill/>
          </a:ln>
        </p:spPr>
        <p:txBody>
          <a:bodyPr spcFirstLastPara="1" wrap="square" lIns="91425" tIns="45700" rIns="91425" bIns="45700" anchor="t" anchorCtr="0">
            <a:normAutofit fontScale="62500" lnSpcReduction="20000"/>
          </a:bodyPr>
          <a:lstStyle/>
          <a:p>
            <a:pPr marL="0" lvl="0" indent="0" algn="ctr" rtl="0">
              <a:lnSpc>
                <a:spcPct val="120000"/>
              </a:lnSpc>
              <a:spcBef>
                <a:spcPts val="0"/>
              </a:spcBef>
              <a:spcAft>
                <a:spcPts val="0"/>
              </a:spcAft>
              <a:buClr>
                <a:schemeClr val="lt1"/>
              </a:buClr>
              <a:buSzPct val="100000"/>
              <a:buNone/>
            </a:pPr>
            <a:r>
              <a:rPr lang="en-GB"/>
              <a:t>Rang a Cúig  </a:t>
            </a:r>
            <a:endParaRPr/>
          </a:p>
          <a:p>
            <a:pPr marL="0" lvl="0" indent="0" algn="ctr" rtl="0">
              <a:lnSpc>
                <a:spcPct val="120000"/>
              </a:lnSpc>
              <a:spcBef>
                <a:spcPts val="1000"/>
              </a:spcBef>
              <a:spcAft>
                <a:spcPts val="0"/>
              </a:spcAft>
              <a:buClr>
                <a:schemeClr val="lt1"/>
              </a:buClr>
              <a:buSzPct val="100000"/>
              <a:buNone/>
            </a:pPr>
            <a:r>
              <a:rPr lang="en-GB"/>
              <a:t>Múinteoir Caoimhe</a:t>
            </a:r>
            <a:endParaRPr/>
          </a:p>
          <a:p>
            <a:pPr marL="0" lvl="0" indent="0" algn="ctr" rtl="0">
              <a:lnSpc>
                <a:spcPct val="120000"/>
              </a:lnSpc>
              <a:spcBef>
                <a:spcPts val="1000"/>
              </a:spcBef>
              <a:spcAft>
                <a:spcPts val="0"/>
              </a:spcAft>
              <a:buClr>
                <a:schemeClr val="lt1"/>
              </a:buClr>
              <a:buSzPct val="100000"/>
              <a:buNone/>
            </a:pPr>
            <a:endParaRPr/>
          </a:p>
        </p:txBody>
      </p:sp>
      <p:sp>
        <p:nvSpPr>
          <p:cNvPr id="221" name="Google Shape;221;p1"/>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D44EBF2-D9C6-F82E-000F-B09E736406A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10</a:t>
            </a:fld>
            <a:endParaRPr lang="en-GB"/>
          </a:p>
        </p:txBody>
      </p:sp>
      <p:sp>
        <p:nvSpPr>
          <p:cNvPr id="7" name="Title 3">
            <a:extLst>
              <a:ext uri="{FF2B5EF4-FFF2-40B4-BE49-F238E27FC236}">
                <a16:creationId xmlns:a16="http://schemas.microsoft.com/office/drawing/2014/main" id="{7666960F-DB79-C6A7-4E07-E3CFFF9EDE01}"/>
              </a:ext>
            </a:extLst>
          </p:cNvPr>
          <p:cNvSpPr>
            <a:spLocks noGrp="1"/>
          </p:cNvSpPr>
          <p:nvPr>
            <p:ph type="title"/>
          </p:nvPr>
        </p:nvSpPr>
        <p:spPr>
          <a:xfrm>
            <a:off x="1136320" y="144299"/>
            <a:ext cx="8505946" cy="1325880"/>
          </a:xfrm>
        </p:spPr>
        <p:txBody>
          <a:bodyPr/>
          <a:lstStyle/>
          <a:p>
            <a:r>
              <a:rPr lang="en-GB" sz="3600" dirty="0" err="1">
                <a:solidFill>
                  <a:schemeClr val="accent1"/>
                </a:solidFill>
                <a:latin typeface="Rockwell"/>
                <a:sym typeface="Rockwell"/>
              </a:rPr>
              <a:t>Litriú</a:t>
            </a:r>
            <a:r>
              <a:rPr lang="en-GB" sz="3600" dirty="0">
                <a:solidFill>
                  <a:schemeClr val="accent1"/>
                </a:solidFill>
                <a:latin typeface="Rockwell"/>
                <a:sym typeface="Rockwell"/>
              </a:rPr>
              <a:t> </a:t>
            </a:r>
            <a:r>
              <a:rPr lang="en-GB" sz="3600" dirty="0" err="1">
                <a:solidFill>
                  <a:schemeClr val="accent1"/>
                </a:solidFill>
                <a:latin typeface="Rockwell"/>
                <a:sym typeface="Rockwell"/>
              </a:rPr>
              <a:t>sa</a:t>
            </a:r>
            <a:r>
              <a:rPr lang="en-GB" sz="3600" dirty="0">
                <a:solidFill>
                  <a:schemeClr val="accent1"/>
                </a:solidFill>
                <a:latin typeface="Rockwell"/>
                <a:sym typeface="Rockwell"/>
              </a:rPr>
              <a:t> </a:t>
            </a:r>
            <a:r>
              <a:rPr lang="en-GB" sz="3600" dirty="0" err="1">
                <a:solidFill>
                  <a:schemeClr val="accent1"/>
                </a:solidFill>
                <a:latin typeface="Rockwell"/>
                <a:sym typeface="Rockwell"/>
              </a:rPr>
              <a:t>bhaile</a:t>
            </a:r>
            <a:r>
              <a:rPr lang="en-GB" sz="3600" dirty="0">
                <a:solidFill>
                  <a:schemeClr val="accent1"/>
                </a:solidFill>
                <a:latin typeface="Rockwell"/>
                <a:sym typeface="Rockwell"/>
              </a:rPr>
              <a:t> – Spelling at home</a:t>
            </a:r>
            <a:endParaRPr lang="en-GB" dirty="0"/>
          </a:p>
        </p:txBody>
      </p:sp>
      <p:sp>
        <p:nvSpPr>
          <p:cNvPr id="8" name="TextBox 7">
            <a:extLst>
              <a:ext uri="{FF2B5EF4-FFF2-40B4-BE49-F238E27FC236}">
                <a16:creationId xmlns:a16="http://schemas.microsoft.com/office/drawing/2014/main" id="{4E542597-B65F-D385-09AD-E009E9445CB9}"/>
              </a:ext>
            </a:extLst>
          </p:cNvPr>
          <p:cNvSpPr txBox="1"/>
          <p:nvPr/>
        </p:nvSpPr>
        <p:spPr>
          <a:xfrm>
            <a:off x="427085" y="4001631"/>
            <a:ext cx="3849241" cy="2246769"/>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GB" b="1" dirty="0">
                <a:latin typeface="Comic Sans MS" panose="030F0702030302020204" pitchFamily="66" charset="0"/>
              </a:rPr>
              <a:t>The children can use the following blending board at home to create their spelling words digitally:  </a:t>
            </a:r>
          </a:p>
          <a:p>
            <a:r>
              <a:rPr lang="en-GB" b="1" dirty="0">
                <a:latin typeface="Comic Sans MS" panose="030F0702030302020204" pitchFamily="66" charset="0"/>
                <a:hlinkClick r:id="rId2"/>
              </a:rPr>
              <a:t>https://research.dwi.ufl.edu/op.n/file/gc8nkxns914enc7d/?embed&amp;fbclid=IwAR1OiYiB6fERCg-3wSWOPc0QZh4cmzyZ7wdO7f__fU2c4trzyanvj1xebko</a:t>
            </a:r>
            <a:endParaRPr lang="en-GB" b="1" dirty="0">
              <a:latin typeface="Comic Sans MS" panose="030F0702030302020204" pitchFamily="66" charset="0"/>
            </a:endParaRPr>
          </a:p>
          <a:p>
            <a:r>
              <a:rPr lang="en-GB" b="1" dirty="0">
                <a:latin typeface="Comic Sans MS" panose="030F0702030302020204" pitchFamily="66" charset="0"/>
              </a:rPr>
              <a:t>This a very useful resource, which we use frequently in class!</a:t>
            </a:r>
          </a:p>
        </p:txBody>
      </p:sp>
      <p:sp>
        <p:nvSpPr>
          <p:cNvPr id="9" name="TextBox 8">
            <a:extLst>
              <a:ext uri="{FF2B5EF4-FFF2-40B4-BE49-F238E27FC236}">
                <a16:creationId xmlns:a16="http://schemas.microsoft.com/office/drawing/2014/main" id="{BF0125AB-33FA-2DBD-8F3C-BE6FA716DAE6}"/>
              </a:ext>
            </a:extLst>
          </p:cNvPr>
          <p:cNvSpPr txBox="1"/>
          <p:nvPr/>
        </p:nvSpPr>
        <p:spPr>
          <a:xfrm>
            <a:off x="1089615" y="1060890"/>
            <a:ext cx="9319214" cy="307777"/>
          </a:xfrm>
          <a:prstGeom prst="rect">
            <a:avLst/>
          </a:prstGeom>
          <a:noFill/>
        </p:spPr>
        <p:txBody>
          <a:bodyPr wrap="square" rtlCol="0">
            <a:spAutoFit/>
          </a:bodyPr>
          <a:lstStyle/>
          <a:p>
            <a:r>
              <a:rPr lang="en-GB" b="1" dirty="0">
                <a:solidFill>
                  <a:schemeClr val="bg1"/>
                </a:solidFill>
                <a:latin typeface="Comic Sans MS" panose="030F0702030302020204" pitchFamily="66" charset="0"/>
              </a:rPr>
              <a:t>Here are some practical ways that the children can practise their weekly target sound at home.</a:t>
            </a:r>
          </a:p>
        </p:txBody>
      </p:sp>
      <p:pic>
        <p:nvPicPr>
          <p:cNvPr id="2050" name="Picture 2" descr="Sumdog – Broomhill School">
            <a:extLst>
              <a:ext uri="{FF2B5EF4-FFF2-40B4-BE49-F238E27FC236}">
                <a16:creationId xmlns:a16="http://schemas.microsoft.com/office/drawing/2014/main" id="{726B4E16-7AD1-98C2-81A0-61BAD2B00D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085" y="1506375"/>
            <a:ext cx="2336648" cy="15577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F790311-DDCD-5A8D-ECAC-7A6DB21226E8}"/>
              </a:ext>
            </a:extLst>
          </p:cNvPr>
          <p:cNvSpPr txBox="1"/>
          <p:nvPr/>
        </p:nvSpPr>
        <p:spPr>
          <a:xfrm>
            <a:off x="2719930" y="1589645"/>
            <a:ext cx="2967693" cy="138499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GB" dirty="0"/>
              <a:t>An assessment will be set on </a:t>
            </a:r>
            <a:r>
              <a:rPr lang="en-GB" dirty="0" err="1"/>
              <a:t>Sumdog</a:t>
            </a:r>
            <a:r>
              <a:rPr lang="en-GB" dirty="0"/>
              <a:t> spelling based on both that week and previous weeks’ target sounds. The children are encouraged to complete these weekly.</a:t>
            </a:r>
          </a:p>
        </p:txBody>
      </p:sp>
      <p:sp>
        <p:nvSpPr>
          <p:cNvPr id="3" name="TextBox 2">
            <a:extLst>
              <a:ext uri="{FF2B5EF4-FFF2-40B4-BE49-F238E27FC236}">
                <a16:creationId xmlns:a16="http://schemas.microsoft.com/office/drawing/2014/main" id="{283B27F8-4E18-3B6D-012F-0127CA4CCF44}"/>
              </a:ext>
            </a:extLst>
          </p:cNvPr>
          <p:cNvSpPr txBox="1"/>
          <p:nvPr/>
        </p:nvSpPr>
        <p:spPr>
          <a:xfrm>
            <a:off x="7216643" y="1470179"/>
            <a:ext cx="4610328" cy="138499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GB" dirty="0">
                <a:latin typeface="Comic Sans MS" panose="030F0702030302020204" pitchFamily="66" charset="0"/>
              </a:rPr>
              <a:t>Set a timer and listen to speech for 1-2 minutes. This could be a conversation, the tv, radio, an adult reading a story etc. </a:t>
            </a:r>
          </a:p>
          <a:p>
            <a:r>
              <a:rPr lang="en-GB" dirty="0">
                <a:latin typeface="Comic Sans MS" panose="030F0702030302020204" pitchFamily="66" charset="0"/>
              </a:rPr>
              <a:t>Listen carefully for our weekly target sound and attempt to spell the words that you have heard containing that sound.</a:t>
            </a:r>
          </a:p>
        </p:txBody>
      </p:sp>
      <p:pic>
        <p:nvPicPr>
          <p:cNvPr id="5" name="Picture 4" descr="A close up of a human ear&#10;&#10;AI-generated content may be incorrect.">
            <a:extLst>
              <a:ext uri="{FF2B5EF4-FFF2-40B4-BE49-F238E27FC236}">
                <a16:creationId xmlns:a16="http://schemas.microsoft.com/office/drawing/2014/main" id="{16BB4611-1D35-5596-BC3B-39085229254C}"/>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216235" y="1463246"/>
            <a:ext cx="885421" cy="1391928"/>
          </a:xfrm>
          <a:prstGeom prst="rect">
            <a:avLst/>
          </a:prstGeom>
        </p:spPr>
      </p:pic>
      <p:sp>
        <p:nvSpPr>
          <p:cNvPr id="10" name="TextBox 9">
            <a:extLst>
              <a:ext uri="{FF2B5EF4-FFF2-40B4-BE49-F238E27FC236}">
                <a16:creationId xmlns:a16="http://schemas.microsoft.com/office/drawing/2014/main" id="{E995BA0C-0169-BE34-473B-77F72812E22B}"/>
              </a:ext>
            </a:extLst>
          </p:cNvPr>
          <p:cNvSpPr txBox="1"/>
          <p:nvPr/>
        </p:nvSpPr>
        <p:spPr>
          <a:xfrm>
            <a:off x="6318668" y="3630223"/>
            <a:ext cx="4993610" cy="138499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GB" dirty="0"/>
              <a:t>Can you encourage your child to practise their spellings using a multisensory approach.</a:t>
            </a:r>
          </a:p>
          <a:p>
            <a:pPr marL="285750" indent="-285750">
              <a:buFont typeface="Arial" panose="020B0604020202020204" pitchFamily="34" charset="0"/>
              <a:buChar char="•"/>
            </a:pPr>
            <a:r>
              <a:rPr lang="en-GB" dirty="0"/>
              <a:t>Use a stick to write in mud.</a:t>
            </a:r>
          </a:p>
          <a:p>
            <a:pPr marL="285750" indent="-285750">
              <a:buFont typeface="Arial" panose="020B0604020202020204" pitchFamily="34" charset="0"/>
              <a:buChar char="•"/>
            </a:pPr>
            <a:r>
              <a:rPr lang="en-GB" dirty="0"/>
              <a:t>Chalk writing on tarmac.</a:t>
            </a:r>
          </a:p>
          <a:p>
            <a:pPr marL="285750" indent="-285750">
              <a:buFont typeface="Arial" panose="020B0604020202020204" pitchFamily="34" charset="0"/>
              <a:buChar char="•"/>
            </a:pPr>
            <a:r>
              <a:rPr lang="en-GB" dirty="0"/>
              <a:t>Write with your finger in salt/shaving foam. </a:t>
            </a:r>
          </a:p>
          <a:p>
            <a:endParaRPr lang="en-GB" dirty="0"/>
          </a:p>
        </p:txBody>
      </p:sp>
      <p:pic>
        <p:nvPicPr>
          <p:cNvPr id="11" name="Picture 10" descr="A green pencil with a red eraser&#10;&#10;AI-generated content may be incorrect.">
            <a:extLst>
              <a:ext uri="{FF2B5EF4-FFF2-40B4-BE49-F238E27FC236}">
                <a16:creationId xmlns:a16="http://schemas.microsoft.com/office/drawing/2014/main" id="{2E972162-EEAE-7FAD-7422-1541E7428E3C}"/>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748210" y="4147506"/>
            <a:ext cx="1282165" cy="1583465"/>
          </a:xfrm>
          <a:prstGeom prst="rect">
            <a:avLst/>
          </a:prstGeom>
        </p:spPr>
      </p:pic>
    </p:spTree>
    <p:extLst>
      <p:ext uri="{BB962C8B-B14F-4D97-AF65-F5344CB8AC3E}">
        <p14:creationId xmlns:p14="http://schemas.microsoft.com/office/powerpoint/2010/main" val="4122313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EB70EA7-8E5E-FB82-E4F1-D2D24566B19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11</a:t>
            </a:fld>
            <a:endParaRPr lang="en-GB"/>
          </a:p>
        </p:txBody>
      </p:sp>
      <p:sp>
        <p:nvSpPr>
          <p:cNvPr id="7" name="Title 3">
            <a:extLst>
              <a:ext uri="{FF2B5EF4-FFF2-40B4-BE49-F238E27FC236}">
                <a16:creationId xmlns:a16="http://schemas.microsoft.com/office/drawing/2014/main" id="{8DDBDC58-7CBD-CFFF-A5F2-8053A34E2EA6}"/>
              </a:ext>
            </a:extLst>
          </p:cNvPr>
          <p:cNvSpPr>
            <a:spLocks noGrp="1"/>
          </p:cNvSpPr>
          <p:nvPr>
            <p:ph type="title"/>
          </p:nvPr>
        </p:nvSpPr>
        <p:spPr>
          <a:xfrm>
            <a:off x="539750" y="365125"/>
            <a:ext cx="8823268" cy="1325563"/>
          </a:xfrm>
        </p:spPr>
        <p:txBody>
          <a:bodyPr/>
          <a:lstStyle/>
          <a:p>
            <a:r>
              <a:rPr lang="en-GB" sz="3600" dirty="0" err="1">
                <a:solidFill>
                  <a:schemeClr val="accent1"/>
                </a:solidFill>
                <a:latin typeface="Rockwell"/>
                <a:sym typeface="Rockwell"/>
              </a:rPr>
              <a:t>Uimhearthacht</a:t>
            </a:r>
            <a:r>
              <a:rPr lang="en-GB" sz="3600" dirty="0">
                <a:solidFill>
                  <a:schemeClr val="accent1"/>
                </a:solidFill>
                <a:latin typeface="Rockwell"/>
                <a:sym typeface="Rockwell"/>
              </a:rPr>
              <a:t> - Numeracy</a:t>
            </a:r>
            <a:endParaRPr lang="en-GB" dirty="0"/>
          </a:p>
        </p:txBody>
      </p:sp>
      <p:sp>
        <p:nvSpPr>
          <p:cNvPr id="9" name="Text Placeholder 8">
            <a:extLst>
              <a:ext uri="{FF2B5EF4-FFF2-40B4-BE49-F238E27FC236}">
                <a16:creationId xmlns:a16="http://schemas.microsoft.com/office/drawing/2014/main" id="{E3561B0C-A9C4-0B4D-AFB9-045344BF913D}"/>
              </a:ext>
            </a:extLst>
          </p:cNvPr>
          <p:cNvSpPr>
            <a:spLocks noGrp="1"/>
          </p:cNvSpPr>
          <p:nvPr>
            <p:ph type="body" idx="1"/>
          </p:nvPr>
        </p:nvSpPr>
        <p:spPr>
          <a:xfrm>
            <a:off x="539496" y="1825625"/>
            <a:ext cx="2855282" cy="4503994"/>
          </a:xfrm>
        </p:spPr>
        <p:style>
          <a:lnRef idx="3">
            <a:schemeClr val="lt1"/>
          </a:lnRef>
          <a:fillRef idx="1">
            <a:schemeClr val="accent3"/>
          </a:fillRef>
          <a:effectRef idx="1">
            <a:schemeClr val="accent3"/>
          </a:effectRef>
          <a:fontRef idx="minor">
            <a:schemeClr val="lt1"/>
          </a:fontRef>
        </p:style>
        <p:txBody>
          <a:bodyPr>
            <a:normAutofit/>
          </a:bodyPr>
          <a:lstStyle/>
          <a:p>
            <a:r>
              <a:rPr lang="en-GB" sz="1400" dirty="0"/>
              <a:t>     </a:t>
            </a:r>
            <a:r>
              <a:rPr lang="en-GB" sz="1100" dirty="0">
                <a:latin typeface="Comic Sans MS" panose="030F0702030302020204" pitchFamily="66" charset="0"/>
              </a:rPr>
              <a:t>A strong foundation in mental maths will benefit the children greatly as they begin to face more complicated concepts as they move into KS2. We will spend 20 minutes each day engaging in mental maths games and exercises to consolidate the children’s understanding of the four operations: addition, subtraction, multiplication and division.</a:t>
            </a:r>
          </a:p>
          <a:p>
            <a:r>
              <a:rPr lang="en-GB" sz="1300" dirty="0">
                <a:latin typeface="Comic Sans MS" panose="030F0702030302020204" pitchFamily="66" charset="0"/>
              </a:rPr>
              <a:t>Throughout Rang a </a:t>
            </a:r>
            <a:r>
              <a:rPr lang="en-GB" sz="1300" dirty="0" err="1">
                <a:latin typeface="Comic Sans MS" panose="030F0702030302020204" pitchFamily="66" charset="0"/>
              </a:rPr>
              <a:t>Cúig</a:t>
            </a:r>
            <a:r>
              <a:rPr lang="en-GB" sz="1300" dirty="0">
                <a:latin typeface="Comic Sans MS" panose="030F0702030302020204" pitchFamily="66" charset="0"/>
              </a:rPr>
              <a:t> the children will develop their understanding of Number, Shape and Space and Data Handling.</a:t>
            </a:r>
          </a:p>
          <a:p>
            <a:br>
              <a:rPr lang="en-GB" sz="1400" dirty="0"/>
            </a:br>
            <a:endParaRPr lang="en-GB" sz="1400" dirty="0">
              <a:latin typeface="Comic Sans MS" panose="030F0702030302020204" pitchFamily="66" charset="0"/>
            </a:endParaRPr>
          </a:p>
        </p:txBody>
      </p:sp>
      <p:sp>
        <p:nvSpPr>
          <p:cNvPr id="10" name="TextBox 9">
            <a:extLst>
              <a:ext uri="{FF2B5EF4-FFF2-40B4-BE49-F238E27FC236}">
                <a16:creationId xmlns:a16="http://schemas.microsoft.com/office/drawing/2014/main" id="{B80A3D70-0C44-553A-F7D2-699052288D8F}"/>
              </a:ext>
            </a:extLst>
          </p:cNvPr>
          <p:cNvSpPr txBox="1"/>
          <p:nvPr/>
        </p:nvSpPr>
        <p:spPr>
          <a:xfrm>
            <a:off x="3943473" y="1811499"/>
            <a:ext cx="2973168" cy="418576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fontAlgn="base"/>
            <a:endParaRPr lang="en-GB" b="1" dirty="0">
              <a:latin typeface="Comic Sans MS" panose="030F0702030302020204" pitchFamily="66" charset="0"/>
            </a:endParaRPr>
          </a:p>
          <a:p>
            <a:pPr fontAlgn="base"/>
            <a:endParaRPr lang="en-GB" b="1" dirty="0">
              <a:latin typeface="Comic Sans MS" panose="030F0702030302020204" pitchFamily="66" charset="0"/>
            </a:endParaRPr>
          </a:p>
          <a:p>
            <a:pPr fontAlgn="base"/>
            <a:r>
              <a:rPr lang="en-GB" b="1" dirty="0">
                <a:latin typeface="Comic Sans MS" panose="030F0702030302020204" pitchFamily="66" charset="0"/>
              </a:rPr>
              <a:t>Number - </a:t>
            </a:r>
            <a:r>
              <a:rPr lang="en-GB" dirty="0">
                <a:latin typeface="Comic Sans MS" panose="030F0702030302020204" pitchFamily="66" charset="0"/>
              </a:rPr>
              <a:t>Increase competence in dealing with whole numbers and deepen knowledge of place value, recognise pattern and relationships in number, multiplication tables, develop ability in using four main operations and show understanding of maths in real-life problems.</a:t>
            </a:r>
          </a:p>
          <a:p>
            <a:pPr fontAlgn="base"/>
            <a:endParaRPr lang="en-GB" dirty="0"/>
          </a:p>
          <a:p>
            <a:pPr fontAlgn="base"/>
            <a:r>
              <a:rPr lang="en-GB" b="1" dirty="0">
                <a:latin typeface="Comic Sans MS" panose="030F0702030302020204" pitchFamily="66" charset="0"/>
              </a:rPr>
              <a:t>Shape and Space - </a:t>
            </a:r>
            <a:r>
              <a:rPr lang="en-GB" dirty="0">
                <a:latin typeface="Comic Sans MS" panose="030F0702030302020204" pitchFamily="66" charset="0"/>
              </a:rPr>
              <a:t>2D/ 3D shapes- Construct, describe and analyse shapes and awareness of angle, symmetry and co-ordinates. </a:t>
            </a:r>
          </a:p>
          <a:p>
            <a:pPr fontAlgn="base"/>
            <a:endParaRPr lang="en-GB" b="1" dirty="0">
              <a:latin typeface="Comic Sans MS" panose="030F0702030302020204" pitchFamily="66" charset="0"/>
            </a:endParaRPr>
          </a:p>
        </p:txBody>
      </p:sp>
      <p:sp>
        <p:nvSpPr>
          <p:cNvPr id="11" name="TextBox 10">
            <a:extLst>
              <a:ext uri="{FF2B5EF4-FFF2-40B4-BE49-F238E27FC236}">
                <a16:creationId xmlns:a16="http://schemas.microsoft.com/office/drawing/2014/main" id="{5DD6A5C8-A698-FAE3-48C7-15AF120E4B62}"/>
              </a:ext>
            </a:extLst>
          </p:cNvPr>
          <p:cNvSpPr txBox="1"/>
          <p:nvPr/>
        </p:nvSpPr>
        <p:spPr>
          <a:xfrm>
            <a:off x="7364716" y="1811499"/>
            <a:ext cx="2973168" cy="3108543"/>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fontAlgn="base"/>
            <a:r>
              <a:rPr lang="en-GB" b="1" dirty="0"/>
              <a:t>Data Handling- </a:t>
            </a:r>
            <a:r>
              <a:rPr lang="en-GB" dirty="0">
                <a:latin typeface="Comic Sans MS" panose="030F0702030302020204" pitchFamily="66" charset="0"/>
              </a:rPr>
              <a:t>Measurement- Length, Weight, Capacity, Volume and Time- Ability to convert metric units of measurement and understand the concept of scale. Develop competence in dealing with time, ability to read and understand data stored in a variety of ways, collection and classification, presentation, interpreting of data and probability</a:t>
            </a:r>
            <a:r>
              <a:rPr lang="en-GB" dirty="0"/>
              <a:t>.</a:t>
            </a:r>
          </a:p>
          <a:p>
            <a:br>
              <a:rPr lang="en-GB" dirty="0"/>
            </a:br>
            <a:endParaRPr lang="en-GB" dirty="0"/>
          </a:p>
        </p:txBody>
      </p:sp>
      <p:pic>
        <p:nvPicPr>
          <p:cNvPr id="3" name="Picture 2" descr="A blue and white math symbols&#10;&#10;AI-generated content may be incorrect.">
            <a:extLst>
              <a:ext uri="{FF2B5EF4-FFF2-40B4-BE49-F238E27FC236}">
                <a16:creationId xmlns:a16="http://schemas.microsoft.com/office/drawing/2014/main" id="{35713100-0FBC-61DA-87FF-78175292705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626510" y="230188"/>
            <a:ext cx="3025740" cy="1176256"/>
          </a:xfrm>
          <a:prstGeom prst="rect">
            <a:avLst/>
          </a:prstGeom>
        </p:spPr>
      </p:pic>
    </p:spTree>
    <p:extLst>
      <p:ext uri="{BB962C8B-B14F-4D97-AF65-F5344CB8AC3E}">
        <p14:creationId xmlns:p14="http://schemas.microsoft.com/office/powerpoint/2010/main" val="4006786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F20A4-7782-AFAC-CD41-CCF8A58D03F2}"/>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903636A-E7E6-46BE-E1E4-170B4961168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12</a:t>
            </a:fld>
            <a:endParaRPr lang="en-GB"/>
          </a:p>
        </p:txBody>
      </p:sp>
      <p:sp>
        <p:nvSpPr>
          <p:cNvPr id="7" name="Title 3">
            <a:extLst>
              <a:ext uri="{FF2B5EF4-FFF2-40B4-BE49-F238E27FC236}">
                <a16:creationId xmlns:a16="http://schemas.microsoft.com/office/drawing/2014/main" id="{10656615-921F-DFA2-260D-107E4B9EDBFF}"/>
              </a:ext>
            </a:extLst>
          </p:cNvPr>
          <p:cNvSpPr>
            <a:spLocks noGrp="1"/>
          </p:cNvSpPr>
          <p:nvPr>
            <p:ph type="title"/>
          </p:nvPr>
        </p:nvSpPr>
        <p:spPr>
          <a:xfrm>
            <a:off x="539496" y="91352"/>
            <a:ext cx="8823268" cy="757845"/>
          </a:xfrm>
        </p:spPr>
        <p:txBody>
          <a:bodyPr/>
          <a:lstStyle/>
          <a:p>
            <a:r>
              <a:rPr lang="en-GB" sz="3600" dirty="0">
                <a:solidFill>
                  <a:schemeClr val="accent1"/>
                </a:solidFill>
                <a:latin typeface="Rockwell"/>
                <a:sym typeface="Rockwell"/>
              </a:rPr>
              <a:t>Times tables - Numeracy</a:t>
            </a:r>
            <a:endParaRPr lang="en-GB" dirty="0"/>
          </a:p>
        </p:txBody>
      </p:sp>
      <p:sp>
        <p:nvSpPr>
          <p:cNvPr id="10" name="TextBox 9">
            <a:extLst>
              <a:ext uri="{FF2B5EF4-FFF2-40B4-BE49-F238E27FC236}">
                <a16:creationId xmlns:a16="http://schemas.microsoft.com/office/drawing/2014/main" id="{ED88537A-6B5D-D4A3-7061-64BB42468192}"/>
              </a:ext>
            </a:extLst>
          </p:cNvPr>
          <p:cNvSpPr txBox="1"/>
          <p:nvPr/>
        </p:nvSpPr>
        <p:spPr>
          <a:xfrm>
            <a:off x="1501423" y="2643768"/>
            <a:ext cx="7160738" cy="3754874"/>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GB" b="1" dirty="0">
                <a:latin typeface="Comic Sans MS" panose="030F0702030302020204" pitchFamily="66" charset="0"/>
              </a:rPr>
              <a:t>2 Times Tables </a:t>
            </a:r>
            <a:r>
              <a:rPr lang="en-GB" dirty="0">
                <a:latin typeface="Comic Sans MS" panose="030F0702030302020204" pitchFamily="66" charset="0"/>
              </a:rPr>
              <a:t>– Doubles</a:t>
            </a:r>
          </a:p>
          <a:p>
            <a:endParaRPr lang="en-GB" dirty="0">
              <a:latin typeface="Comic Sans MS" panose="030F0702030302020204" pitchFamily="66" charset="0"/>
            </a:endParaRPr>
          </a:p>
          <a:p>
            <a:r>
              <a:rPr lang="en-GB" b="1" dirty="0">
                <a:latin typeface="Comic Sans MS" panose="030F0702030302020204" pitchFamily="66" charset="0"/>
              </a:rPr>
              <a:t>10 Times Tables </a:t>
            </a:r>
            <a:r>
              <a:rPr lang="en-GB" dirty="0">
                <a:latin typeface="Comic Sans MS" panose="030F0702030302020204" pitchFamily="66" charset="0"/>
              </a:rPr>
              <a:t>– Skip counting</a:t>
            </a:r>
          </a:p>
          <a:p>
            <a:endParaRPr lang="en-GB" dirty="0">
              <a:latin typeface="Comic Sans MS" panose="030F0702030302020204" pitchFamily="66" charset="0"/>
            </a:endParaRPr>
          </a:p>
          <a:p>
            <a:r>
              <a:rPr lang="en-GB" b="1" dirty="0">
                <a:latin typeface="Comic Sans MS" panose="030F0702030302020204" pitchFamily="66" charset="0"/>
              </a:rPr>
              <a:t>5 Times Tables  </a:t>
            </a:r>
            <a:r>
              <a:rPr lang="en-GB" dirty="0">
                <a:latin typeface="Comic Sans MS" panose="030F0702030302020204" pitchFamily="66" charset="0"/>
              </a:rPr>
              <a:t>-- Multiply by 10 and divide by 2</a:t>
            </a:r>
          </a:p>
          <a:p>
            <a:endParaRPr lang="en-GB" dirty="0">
              <a:latin typeface="Comic Sans MS" panose="030F0702030302020204" pitchFamily="66" charset="0"/>
            </a:endParaRPr>
          </a:p>
          <a:p>
            <a:r>
              <a:rPr lang="en-GB" b="1" dirty="0">
                <a:latin typeface="Comic Sans MS" panose="030F0702030302020204" pitchFamily="66" charset="0"/>
              </a:rPr>
              <a:t>4 Times Tables </a:t>
            </a:r>
            <a:r>
              <a:rPr lang="en-GB" dirty="0">
                <a:latin typeface="Comic Sans MS" panose="030F0702030302020204" pitchFamily="66" charset="0"/>
              </a:rPr>
              <a:t>– Double and double again</a:t>
            </a:r>
          </a:p>
          <a:p>
            <a:endParaRPr lang="en-GB" dirty="0">
              <a:latin typeface="Comic Sans MS" panose="030F0702030302020204" pitchFamily="66" charset="0"/>
            </a:endParaRPr>
          </a:p>
          <a:p>
            <a:r>
              <a:rPr lang="en-GB" b="1" dirty="0">
                <a:latin typeface="Comic Sans MS" panose="030F0702030302020204" pitchFamily="66" charset="0"/>
              </a:rPr>
              <a:t>8 Times Tables </a:t>
            </a:r>
            <a:r>
              <a:rPr lang="en-GB" dirty="0">
                <a:latin typeface="Comic Sans MS" panose="030F0702030302020204" pitchFamily="66" charset="0"/>
              </a:rPr>
              <a:t>– Double, double and double again</a:t>
            </a:r>
          </a:p>
          <a:p>
            <a:endParaRPr lang="en-GB" dirty="0">
              <a:latin typeface="Comic Sans MS" panose="030F0702030302020204" pitchFamily="66" charset="0"/>
            </a:endParaRPr>
          </a:p>
          <a:p>
            <a:r>
              <a:rPr lang="en-GB" b="1" dirty="0">
                <a:latin typeface="Comic Sans MS" panose="030F0702030302020204" pitchFamily="66" charset="0"/>
              </a:rPr>
              <a:t>3 Times Tables </a:t>
            </a:r>
            <a:r>
              <a:rPr lang="en-GB" dirty="0">
                <a:latin typeface="Comic Sans MS" panose="030F0702030302020204" pitchFamily="66" charset="0"/>
              </a:rPr>
              <a:t>– Double and add a group</a:t>
            </a:r>
          </a:p>
          <a:p>
            <a:endParaRPr lang="en-GB" dirty="0">
              <a:latin typeface="Comic Sans MS" panose="030F0702030302020204" pitchFamily="66" charset="0"/>
            </a:endParaRPr>
          </a:p>
          <a:p>
            <a:r>
              <a:rPr lang="en-GB" b="1" dirty="0">
                <a:latin typeface="Comic Sans MS" panose="030F0702030302020204" pitchFamily="66" charset="0"/>
              </a:rPr>
              <a:t>6 Times Tables </a:t>
            </a:r>
            <a:r>
              <a:rPr lang="en-GB" dirty="0">
                <a:latin typeface="Comic Sans MS" panose="030F0702030302020204" pitchFamily="66" charset="0"/>
              </a:rPr>
              <a:t>– Multiply by 5 and add a group/ Multiply by 3 and double</a:t>
            </a:r>
          </a:p>
          <a:p>
            <a:endParaRPr lang="en-GB" dirty="0">
              <a:latin typeface="Comic Sans MS" panose="030F0702030302020204" pitchFamily="66" charset="0"/>
            </a:endParaRPr>
          </a:p>
          <a:p>
            <a:r>
              <a:rPr lang="en-GB" b="1" dirty="0">
                <a:latin typeface="Comic Sans MS" panose="030F0702030302020204" pitchFamily="66" charset="0"/>
              </a:rPr>
              <a:t>9 Times Tables </a:t>
            </a:r>
            <a:r>
              <a:rPr lang="en-GB" dirty="0">
                <a:latin typeface="Comic Sans MS" panose="030F0702030302020204" pitchFamily="66" charset="0"/>
              </a:rPr>
              <a:t>– Multiply by 10 and subtract a group</a:t>
            </a:r>
          </a:p>
          <a:p>
            <a:endParaRPr lang="en-GB" dirty="0">
              <a:latin typeface="Comic Sans MS" panose="030F0702030302020204" pitchFamily="66" charset="0"/>
            </a:endParaRPr>
          </a:p>
          <a:p>
            <a:r>
              <a:rPr lang="en-GB" b="1" dirty="0">
                <a:latin typeface="Comic Sans MS" panose="030F0702030302020204" pitchFamily="66" charset="0"/>
              </a:rPr>
              <a:t>7 Times Tables </a:t>
            </a:r>
            <a:r>
              <a:rPr lang="en-GB" dirty="0">
                <a:latin typeface="Comic Sans MS" panose="030F0702030302020204" pitchFamily="66" charset="0"/>
              </a:rPr>
              <a:t>– Multiply by 5, multiply by 2 and add</a:t>
            </a:r>
          </a:p>
        </p:txBody>
      </p:sp>
      <p:sp>
        <p:nvSpPr>
          <p:cNvPr id="4" name="Text Placeholder 3">
            <a:extLst>
              <a:ext uri="{FF2B5EF4-FFF2-40B4-BE49-F238E27FC236}">
                <a16:creationId xmlns:a16="http://schemas.microsoft.com/office/drawing/2014/main" id="{B50F220D-94B1-AD6C-7B6D-8931A2E2EC7E}"/>
              </a:ext>
            </a:extLst>
          </p:cNvPr>
          <p:cNvSpPr>
            <a:spLocks noGrp="1"/>
          </p:cNvSpPr>
          <p:nvPr>
            <p:ph type="body" idx="1"/>
          </p:nvPr>
        </p:nvSpPr>
        <p:spPr>
          <a:xfrm>
            <a:off x="813268" y="937549"/>
            <a:ext cx="10946610" cy="1623843"/>
          </a:xfrm>
        </p:spPr>
        <p:style>
          <a:lnRef idx="3">
            <a:schemeClr val="lt1"/>
          </a:lnRef>
          <a:fillRef idx="1">
            <a:schemeClr val="accent3"/>
          </a:fillRef>
          <a:effectRef idx="1">
            <a:schemeClr val="accent3"/>
          </a:effectRef>
          <a:fontRef idx="minor">
            <a:schemeClr val="lt1"/>
          </a:fontRef>
        </p:style>
        <p:txBody>
          <a:bodyPr>
            <a:normAutofit fontScale="92500"/>
          </a:bodyPr>
          <a:lstStyle/>
          <a:p>
            <a:r>
              <a:rPr lang="en-GB" sz="1400" dirty="0"/>
              <a:t>In R5, we place a significant emphasis on the learning of multiplication and division facts. It is crucial that the children achieve rapid recall of these facts, as fluency is needed when they meet harder, more abstract topics, such as fractions, percentages and decimals in R6&amp;7. They must first develop a very strong conceptual understanding of multiplication and division. After the Halloween break, we will spend time exploring multiplication and division conceptually, by creating and sharing between equal groups, building array and representing repeated addition with Numicon. The children will build a variety of strategies that they can use to determine answer of facts throughout the year. Here is a list of the strategies that the children will be taught and encouraged to use: </a:t>
            </a:r>
          </a:p>
          <a:p>
            <a:endParaRPr lang="en-GB" sz="1400" dirty="0">
              <a:latin typeface="Comic Sans MS" panose="030F0702030302020204" pitchFamily="66" charset="0"/>
            </a:endParaRPr>
          </a:p>
        </p:txBody>
      </p:sp>
      <p:pic>
        <p:nvPicPr>
          <p:cNvPr id="14" name="Picture 13" descr="A group of red objects with numbers and a number on a white surface&#10;&#10;AI-generated content may be incorrect.">
            <a:extLst>
              <a:ext uri="{FF2B5EF4-FFF2-40B4-BE49-F238E27FC236}">
                <a16:creationId xmlns:a16="http://schemas.microsoft.com/office/drawing/2014/main" id="{D4CDC32F-89AD-DC43-11C3-EF98A84DA4D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017862" y="2875408"/>
            <a:ext cx="2387499" cy="1398179"/>
          </a:xfrm>
          <a:prstGeom prst="rect">
            <a:avLst/>
          </a:prstGeom>
        </p:spPr>
      </p:pic>
      <p:pic>
        <p:nvPicPr>
          <p:cNvPr id="17" name="Picture 16" descr="A white paper with colorful circles and black text&#10;&#10;AI-generated content may be incorrect.">
            <a:extLst>
              <a:ext uri="{FF2B5EF4-FFF2-40B4-BE49-F238E27FC236}">
                <a16:creationId xmlns:a16="http://schemas.microsoft.com/office/drawing/2014/main" id="{B77D2F59-DD16-BA33-A1BA-B906DC7288F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909626" y="4509815"/>
            <a:ext cx="1561901" cy="2052601"/>
          </a:xfrm>
          <a:prstGeom prst="rect">
            <a:avLst/>
          </a:prstGeom>
        </p:spPr>
      </p:pic>
    </p:spTree>
    <p:extLst>
      <p:ext uri="{BB962C8B-B14F-4D97-AF65-F5344CB8AC3E}">
        <p14:creationId xmlns:p14="http://schemas.microsoft.com/office/powerpoint/2010/main" val="1059452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3A0CF-E08F-445A-3E50-E1559E634DC8}"/>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B0BEBB5-7C8C-B48A-B621-A4A32DCE09B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13</a:t>
            </a:fld>
            <a:endParaRPr lang="en-GB"/>
          </a:p>
        </p:txBody>
      </p:sp>
      <p:sp>
        <p:nvSpPr>
          <p:cNvPr id="7" name="Title 3">
            <a:extLst>
              <a:ext uri="{FF2B5EF4-FFF2-40B4-BE49-F238E27FC236}">
                <a16:creationId xmlns:a16="http://schemas.microsoft.com/office/drawing/2014/main" id="{27F95DF9-4F8D-3C0D-4D5D-058BF793B7D6}"/>
              </a:ext>
            </a:extLst>
          </p:cNvPr>
          <p:cNvSpPr>
            <a:spLocks noGrp="1"/>
          </p:cNvSpPr>
          <p:nvPr>
            <p:ph type="title"/>
          </p:nvPr>
        </p:nvSpPr>
        <p:spPr>
          <a:xfrm>
            <a:off x="539496" y="91352"/>
            <a:ext cx="8823268" cy="1325563"/>
          </a:xfrm>
        </p:spPr>
        <p:txBody>
          <a:bodyPr/>
          <a:lstStyle/>
          <a:p>
            <a:r>
              <a:rPr lang="en-GB" sz="3600" dirty="0">
                <a:solidFill>
                  <a:schemeClr val="accent1"/>
                </a:solidFill>
                <a:latin typeface="Rockwell"/>
                <a:sym typeface="Rockwell"/>
              </a:rPr>
              <a:t>An </a:t>
            </a:r>
            <a:r>
              <a:rPr lang="en-GB" sz="3600" dirty="0" err="1">
                <a:solidFill>
                  <a:schemeClr val="accent1"/>
                </a:solidFill>
                <a:latin typeface="Rockwell"/>
                <a:sym typeface="Rockwell"/>
              </a:rPr>
              <a:t>Domhan</a:t>
            </a:r>
            <a:r>
              <a:rPr lang="en-GB" sz="3600" dirty="0">
                <a:solidFill>
                  <a:schemeClr val="accent1"/>
                </a:solidFill>
                <a:latin typeface="Rockwell"/>
                <a:sym typeface="Rockwell"/>
              </a:rPr>
              <a:t> </a:t>
            </a:r>
            <a:r>
              <a:rPr lang="en-GB" sz="3600" dirty="0" err="1">
                <a:solidFill>
                  <a:schemeClr val="accent1"/>
                </a:solidFill>
                <a:latin typeface="Rockwell"/>
                <a:sym typeface="Rockwell"/>
              </a:rPr>
              <a:t>Thart</a:t>
            </a:r>
            <a:r>
              <a:rPr lang="en-GB" sz="3600" dirty="0">
                <a:solidFill>
                  <a:schemeClr val="accent1"/>
                </a:solidFill>
                <a:latin typeface="Rockwell"/>
                <a:sym typeface="Rockwell"/>
              </a:rPr>
              <a:t> </a:t>
            </a:r>
            <a:r>
              <a:rPr lang="en-GB" sz="3600" dirty="0" err="1">
                <a:solidFill>
                  <a:schemeClr val="accent1"/>
                </a:solidFill>
                <a:latin typeface="Rockwell"/>
                <a:sym typeface="Rockwell"/>
              </a:rPr>
              <a:t>Orainn</a:t>
            </a:r>
            <a:r>
              <a:rPr lang="en-GB" sz="3600" dirty="0">
                <a:solidFill>
                  <a:schemeClr val="accent1"/>
                </a:solidFill>
                <a:latin typeface="Rockwell"/>
                <a:sym typeface="Rockwell"/>
              </a:rPr>
              <a:t>/ World Around Us</a:t>
            </a:r>
            <a:endParaRPr lang="en-GB" dirty="0"/>
          </a:p>
        </p:txBody>
      </p:sp>
      <p:sp>
        <p:nvSpPr>
          <p:cNvPr id="9" name="Text Placeholder 8">
            <a:extLst>
              <a:ext uri="{FF2B5EF4-FFF2-40B4-BE49-F238E27FC236}">
                <a16:creationId xmlns:a16="http://schemas.microsoft.com/office/drawing/2014/main" id="{C8C496FC-1DB7-E56F-17D0-CC41F5554ABC}"/>
              </a:ext>
            </a:extLst>
          </p:cNvPr>
          <p:cNvSpPr>
            <a:spLocks noGrp="1"/>
          </p:cNvSpPr>
          <p:nvPr>
            <p:ph type="body" idx="1"/>
          </p:nvPr>
        </p:nvSpPr>
        <p:spPr>
          <a:xfrm>
            <a:off x="539496" y="1825625"/>
            <a:ext cx="2855282" cy="4503994"/>
          </a:xfrm>
        </p:spPr>
        <p:style>
          <a:lnRef idx="3">
            <a:schemeClr val="lt1"/>
          </a:lnRef>
          <a:fillRef idx="1">
            <a:schemeClr val="accent3"/>
          </a:fillRef>
          <a:effectRef idx="1">
            <a:schemeClr val="accent3"/>
          </a:effectRef>
          <a:fontRef idx="minor">
            <a:schemeClr val="lt1"/>
          </a:fontRef>
        </p:style>
        <p:txBody>
          <a:bodyPr>
            <a:normAutofit fontScale="70000" lnSpcReduction="20000"/>
          </a:bodyPr>
          <a:lstStyle/>
          <a:p>
            <a:r>
              <a:rPr lang="en-GB" dirty="0"/>
              <a:t>In Rang a </a:t>
            </a:r>
            <a:r>
              <a:rPr lang="en-GB" dirty="0" err="1"/>
              <a:t>Cúig</a:t>
            </a:r>
            <a:r>
              <a:rPr lang="en-GB" dirty="0"/>
              <a:t>, we will be focusing on five main topics during ‘An </a:t>
            </a:r>
            <a:r>
              <a:rPr lang="en-GB" dirty="0" err="1"/>
              <a:t>Domhan</a:t>
            </a:r>
            <a:r>
              <a:rPr lang="en-GB" dirty="0"/>
              <a:t> </a:t>
            </a:r>
            <a:r>
              <a:rPr lang="en-GB" dirty="0" err="1"/>
              <a:t>Thart</a:t>
            </a:r>
            <a:r>
              <a:rPr lang="en-GB" dirty="0"/>
              <a:t> </a:t>
            </a:r>
            <a:r>
              <a:rPr lang="en-GB" dirty="0" err="1"/>
              <a:t>Orainn</a:t>
            </a:r>
            <a:r>
              <a:rPr lang="en-GB" dirty="0"/>
              <a:t>’ lessons. Cross-curricular learning will take place during these lessons, allowing the children to develop their language skills and mathematical skills in a fun and engaging manner.</a:t>
            </a:r>
            <a:endParaRPr lang="en-GB" sz="1000" dirty="0"/>
          </a:p>
          <a:p>
            <a:br>
              <a:rPr lang="en-GB" sz="1000" dirty="0"/>
            </a:br>
            <a:endParaRPr lang="en-GB" sz="1000" dirty="0">
              <a:latin typeface="Comic Sans MS" panose="030F0702030302020204" pitchFamily="66" charset="0"/>
            </a:endParaRPr>
          </a:p>
        </p:txBody>
      </p:sp>
      <p:sp>
        <p:nvSpPr>
          <p:cNvPr id="11" name="TextBox 10">
            <a:extLst>
              <a:ext uri="{FF2B5EF4-FFF2-40B4-BE49-F238E27FC236}">
                <a16:creationId xmlns:a16="http://schemas.microsoft.com/office/drawing/2014/main" id="{056E33DE-75AD-9601-A3FC-8608A4EB9415}"/>
              </a:ext>
            </a:extLst>
          </p:cNvPr>
          <p:cNvSpPr txBox="1"/>
          <p:nvPr/>
        </p:nvSpPr>
        <p:spPr>
          <a:xfrm>
            <a:off x="7528979" y="2090747"/>
            <a:ext cx="4035169" cy="3416320"/>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GB" sz="1800" b="1" dirty="0">
                <a:latin typeface="Comic Sans MS" panose="030F0702030302020204" pitchFamily="66" charset="0"/>
              </a:rPr>
              <a:t>We will be exploring the following topics throughout the year: </a:t>
            </a:r>
          </a:p>
          <a:p>
            <a:pPr fontAlgn="base"/>
            <a:endParaRPr lang="en-GB" sz="1800" dirty="0">
              <a:latin typeface="Comic Sans MS" panose="030F0702030302020204" pitchFamily="66" charset="0"/>
            </a:endParaRPr>
          </a:p>
          <a:p>
            <a:pPr fontAlgn="base"/>
            <a:r>
              <a:rPr lang="en-GB" sz="1800" dirty="0">
                <a:latin typeface="Comic Sans MS" panose="030F0702030302020204" pitchFamily="66" charset="0"/>
              </a:rPr>
              <a:t>Term 1a) - The Solar System</a:t>
            </a:r>
          </a:p>
          <a:p>
            <a:pPr fontAlgn="base"/>
            <a:r>
              <a:rPr lang="en-GB" sz="1800" dirty="0">
                <a:latin typeface="Comic Sans MS" panose="030F0702030302020204" pitchFamily="66" charset="0"/>
              </a:rPr>
              <a:t>Term 1 b) - Native Animals of Ireland</a:t>
            </a:r>
          </a:p>
          <a:p>
            <a:pPr fontAlgn="base"/>
            <a:r>
              <a:rPr lang="en-GB" sz="1800" dirty="0">
                <a:latin typeface="Comic Sans MS" panose="030F0702030302020204" pitchFamily="66" charset="0"/>
              </a:rPr>
              <a:t>Term 2 a) - Natural Disasters</a:t>
            </a:r>
          </a:p>
          <a:p>
            <a:pPr fontAlgn="base"/>
            <a:r>
              <a:rPr lang="en-GB" sz="1800" dirty="0">
                <a:latin typeface="Comic Sans MS" panose="030F0702030302020204" pitchFamily="66" charset="0"/>
              </a:rPr>
              <a:t>Term 2b) - Our Culture (The history of the Irish Language, the history of our music, sporting and dancing traditions in Ireland etc.) </a:t>
            </a:r>
          </a:p>
          <a:p>
            <a:pPr fontAlgn="base"/>
            <a:r>
              <a:rPr lang="en-GB" sz="1800" dirty="0">
                <a:latin typeface="Comic Sans MS" panose="030F0702030302020204" pitchFamily="66" charset="0"/>
              </a:rPr>
              <a:t>Term 3 - The Egyptians</a:t>
            </a:r>
          </a:p>
        </p:txBody>
      </p:sp>
      <p:pic>
        <p:nvPicPr>
          <p:cNvPr id="3" name="Picture 2" descr="A planet in space with stars&#10;&#10;AI-generated content may be incorrect.">
            <a:extLst>
              <a:ext uri="{FF2B5EF4-FFF2-40B4-BE49-F238E27FC236}">
                <a16:creationId xmlns:a16="http://schemas.microsoft.com/office/drawing/2014/main" id="{EAE1A9AF-B79A-AE42-EC4A-7C7DE9F7267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189629" y="170737"/>
            <a:ext cx="1829252" cy="1246178"/>
          </a:xfrm>
          <a:prstGeom prst="rect">
            <a:avLst/>
          </a:prstGeom>
        </p:spPr>
      </p:pic>
      <p:pic>
        <p:nvPicPr>
          <p:cNvPr id="5" name="Picture 4" descr="A view of the earth from space&#10;&#10;AI-generated content may be incorrect.">
            <a:extLst>
              <a:ext uri="{FF2B5EF4-FFF2-40B4-BE49-F238E27FC236}">
                <a16:creationId xmlns:a16="http://schemas.microsoft.com/office/drawing/2014/main" id="{698B4E01-2A85-C49A-1928-3619643D439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806467" y="2999519"/>
            <a:ext cx="3310822" cy="1862337"/>
          </a:xfrm>
          <a:prstGeom prst="rect">
            <a:avLst/>
          </a:prstGeom>
        </p:spPr>
      </p:pic>
    </p:spTree>
    <p:extLst>
      <p:ext uri="{BB962C8B-B14F-4D97-AF65-F5344CB8AC3E}">
        <p14:creationId xmlns:p14="http://schemas.microsoft.com/office/powerpoint/2010/main" val="1776604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3D9AD-F2D5-B894-5019-4E49F35912C3}"/>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1789F23-0A75-DA95-557F-E0A77AB589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14</a:t>
            </a:fld>
            <a:endParaRPr lang="en-GB"/>
          </a:p>
        </p:txBody>
      </p:sp>
      <p:sp>
        <p:nvSpPr>
          <p:cNvPr id="7" name="Title 3">
            <a:extLst>
              <a:ext uri="{FF2B5EF4-FFF2-40B4-BE49-F238E27FC236}">
                <a16:creationId xmlns:a16="http://schemas.microsoft.com/office/drawing/2014/main" id="{9124A83D-E8FD-04D6-F9B0-099AAB809DC6}"/>
              </a:ext>
            </a:extLst>
          </p:cNvPr>
          <p:cNvSpPr>
            <a:spLocks noGrp="1"/>
          </p:cNvSpPr>
          <p:nvPr>
            <p:ph type="title"/>
          </p:nvPr>
        </p:nvSpPr>
        <p:spPr>
          <a:xfrm>
            <a:off x="917301" y="0"/>
            <a:ext cx="8823268" cy="1325563"/>
          </a:xfrm>
        </p:spPr>
        <p:txBody>
          <a:bodyPr/>
          <a:lstStyle/>
          <a:p>
            <a:r>
              <a:rPr lang="en-GB" sz="3600" dirty="0" err="1">
                <a:solidFill>
                  <a:schemeClr val="accent1"/>
                </a:solidFill>
                <a:latin typeface="Rockwell"/>
                <a:sym typeface="Rockwell"/>
              </a:rPr>
              <a:t>Measúnú</a:t>
            </a:r>
            <a:r>
              <a:rPr lang="en-GB" sz="3600" dirty="0">
                <a:solidFill>
                  <a:schemeClr val="accent1"/>
                </a:solidFill>
                <a:latin typeface="Rockwell"/>
                <a:sym typeface="Rockwell"/>
              </a:rPr>
              <a:t> - Assessment</a:t>
            </a:r>
            <a:endParaRPr lang="en-GB" dirty="0"/>
          </a:p>
        </p:txBody>
      </p:sp>
      <p:sp>
        <p:nvSpPr>
          <p:cNvPr id="9" name="Text Placeholder 8">
            <a:extLst>
              <a:ext uri="{FF2B5EF4-FFF2-40B4-BE49-F238E27FC236}">
                <a16:creationId xmlns:a16="http://schemas.microsoft.com/office/drawing/2014/main" id="{401D74E2-BD0F-BD15-5838-5F91459B078F}"/>
              </a:ext>
            </a:extLst>
          </p:cNvPr>
          <p:cNvSpPr>
            <a:spLocks noGrp="1"/>
          </p:cNvSpPr>
          <p:nvPr>
            <p:ph type="body" idx="1"/>
          </p:nvPr>
        </p:nvSpPr>
        <p:spPr>
          <a:xfrm>
            <a:off x="539495" y="1825625"/>
            <a:ext cx="10044547" cy="4503994"/>
          </a:xfrm>
        </p:spPr>
        <p:style>
          <a:lnRef idx="3">
            <a:schemeClr val="lt1"/>
          </a:lnRef>
          <a:fillRef idx="1">
            <a:schemeClr val="accent3"/>
          </a:fillRef>
          <a:effectRef idx="1">
            <a:schemeClr val="accent3"/>
          </a:effectRef>
          <a:fontRef idx="minor">
            <a:schemeClr val="lt1"/>
          </a:fontRef>
        </p:style>
        <p:txBody>
          <a:bodyPr>
            <a:normAutofit fontScale="70000" lnSpcReduction="20000"/>
          </a:bodyPr>
          <a:lstStyle/>
          <a:p>
            <a:r>
              <a:rPr lang="en-GB" dirty="0" err="1"/>
              <a:t>Bunscoil</a:t>
            </a:r>
            <a:r>
              <a:rPr lang="en-GB" dirty="0"/>
              <a:t> </a:t>
            </a:r>
            <a:r>
              <a:rPr lang="en-GB" dirty="0" err="1"/>
              <a:t>Bheanna</a:t>
            </a:r>
            <a:r>
              <a:rPr lang="en-GB" dirty="0"/>
              <a:t> </a:t>
            </a:r>
            <a:r>
              <a:rPr lang="en-GB" dirty="0" err="1"/>
              <a:t>Boirche</a:t>
            </a:r>
            <a:r>
              <a:rPr lang="en-GB" dirty="0"/>
              <a:t> assesses pupils in the same ways as pupils are assessed in any other primary school in Northern Ireland- Irish or English Medium.</a:t>
            </a:r>
          </a:p>
          <a:p>
            <a:r>
              <a:rPr lang="en-GB" dirty="0"/>
              <a:t>In accordance with the NI Curriculum, in Years 1-7, teachers must assess your child’s learning.</a:t>
            </a:r>
          </a:p>
          <a:p>
            <a:r>
              <a:rPr lang="en-GB" dirty="0"/>
              <a:t>Continuous assessment is done regularly in the classroom, through assessing your child’s written work, participation in class discussions and tests on a Friday. However in Rang 5 pupils undergo standardised tests in the summer term in English, Irish and Maths which give a more formal indication of progress. These scores are then analysed by the teachers, and used to plan the future teaching and learning of our pupils.</a:t>
            </a:r>
          </a:p>
          <a:p>
            <a:r>
              <a:rPr lang="en-GB" dirty="0"/>
              <a:t>Parent-teacher meetings in February will help update you on your child’s progress and will give you the opportunity to learn about how you can help your child in the home environment.</a:t>
            </a:r>
          </a:p>
          <a:p>
            <a:r>
              <a:rPr lang="en-GB" dirty="0"/>
              <a:t>At the end of each school year, you will receive a written report from your child’s teacher. This will describe your child’s progress in every aspect of the curriculum.</a:t>
            </a:r>
          </a:p>
        </p:txBody>
      </p:sp>
      <p:pic>
        <p:nvPicPr>
          <p:cNvPr id="2" name="Picture 1" descr="A green pencil with a red eraser&#10;&#10;AI-generated content may be incorrect.">
            <a:extLst>
              <a:ext uri="{FF2B5EF4-FFF2-40B4-BE49-F238E27FC236}">
                <a16:creationId xmlns:a16="http://schemas.microsoft.com/office/drawing/2014/main" id="{6847566F-A586-AE77-A24C-BFDB0B7D3E8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426842" y="185767"/>
            <a:ext cx="1042216" cy="1287129"/>
          </a:xfrm>
          <a:prstGeom prst="rect">
            <a:avLst/>
          </a:prstGeom>
        </p:spPr>
      </p:pic>
    </p:spTree>
    <p:extLst>
      <p:ext uri="{BB962C8B-B14F-4D97-AF65-F5344CB8AC3E}">
        <p14:creationId xmlns:p14="http://schemas.microsoft.com/office/powerpoint/2010/main" val="2644316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1EEA4-2D38-1954-6C23-BEB152745D86}"/>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7DDB496A-4C94-2232-5EF8-BC2CE4E43FE8}"/>
              </a:ext>
            </a:extLst>
          </p:cNvPr>
          <p:cNvSpPr>
            <a:spLocks noGrp="1"/>
          </p:cNvSpPr>
          <p:nvPr>
            <p:ph type="title"/>
          </p:nvPr>
        </p:nvSpPr>
        <p:spPr>
          <a:xfrm>
            <a:off x="913795" y="609600"/>
            <a:ext cx="10353761" cy="1326321"/>
          </a:xfrm>
        </p:spPr>
        <p:txBody>
          <a:bodyPr wrap="square" anchor="ctr">
            <a:normAutofit/>
          </a:bodyPr>
          <a:lstStyle/>
          <a:p>
            <a:r>
              <a:rPr lang="en-GB" dirty="0" err="1"/>
              <a:t>Imeachtaí</a:t>
            </a:r>
            <a:r>
              <a:rPr lang="en-GB" dirty="0"/>
              <a:t> Seach–</a:t>
            </a:r>
            <a:r>
              <a:rPr lang="en-GB" dirty="0" err="1"/>
              <a:t>Churaclaim</a:t>
            </a:r>
            <a:r>
              <a:rPr lang="en-GB" dirty="0"/>
              <a:t> </a:t>
            </a:r>
            <a:br>
              <a:rPr lang="en-GB" dirty="0"/>
            </a:br>
            <a:r>
              <a:rPr lang="en-GB" dirty="0"/>
              <a:t>Extra-Curricular activities</a:t>
            </a:r>
          </a:p>
        </p:txBody>
      </p:sp>
      <p:sp>
        <p:nvSpPr>
          <p:cNvPr id="6" name="Slide Number Placeholder 5">
            <a:extLst>
              <a:ext uri="{FF2B5EF4-FFF2-40B4-BE49-F238E27FC236}">
                <a16:creationId xmlns:a16="http://schemas.microsoft.com/office/drawing/2014/main" id="{76E335BE-94F7-2B32-B76F-AF548C10EB77}"/>
              </a:ext>
            </a:extLst>
          </p:cNvPr>
          <p:cNvSpPr>
            <a:spLocks noGrp="1"/>
          </p:cNvSpPr>
          <p:nvPr>
            <p:ph type="sldNum" idx="12"/>
          </p:nvPr>
        </p:nvSpPr>
        <p:spPr>
          <a:xfrm>
            <a:off x="10514011" y="5883275"/>
            <a:ext cx="753545" cy="365125"/>
          </a:xfrm>
        </p:spPr>
        <p:txBody>
          <a:bodyPr spcFirstLastPara="1" wrap="square" lIns="91425" tIns="45700" rIns="91425" bIns="45700" anchor="ctr" anchorCtr="0">
            <a:normAutofit/>
          </a:bodyPr>
          <a:lstStyle/>
          <a:p>
            <a:pPr>
              <a:spcAft>
                <a:spcPts val="600"/>
              </a:spcAft>
            </a:pPr>
            <a:fld id="{00000000-1234-1234-1234-123412341234}" type="slidenum">
              <a:rPr lang="en-GB" smtClean="0"/>
              <a:pPr>
                <a:spcAft>
                  <a:spcPts val="600"/>
                </a:spcAft>
              </a:pPr>
              <a:t>15</a:t>
            </a:fld>
            <a:endParaRPr lang="en-GB"/>
          </a:p>
        </p:txBody>
      </p:sp>
      <p:pic>
        <p:nvPicPr>
          <p:cNvPr id="4" name="Picture 3" descr="A cartoon of a school building&#10;&#10;AI-generated content may be incorrect.">
            <a:extLst>
              <a:ext uri="{FF2B5EF4-FFF2-40B4-BE49-F238E27FC236}">
                <a16:creationId xmlns:a16="http://schemas.microsoft.com/office/drawing/2014/main" id="{6AA02B11-021F-B569-B4A3-4205A6609E4C}"/>
              </a:ext>
            </a:extLst>
          </p:cNvPr>
          <p:cNvPicPr>
            <a:picLocks noChangeAspect="1"/>
          </p:cNvPicPr>
          <p:nvPr/>
        </p:nvPicPr>
        <p:blipFill>
          <a:blip r:embed="rId2">
            <a:extLst>
              <a:ext uri="{837473B0-CC2E-450A-ABE3-18F120FF3D39}">
                <a1611:picAttrSrcUrl xmlns:a1611="http://schemas.microsoft.com/office/drawing/2016/11/main" r:id="rId3"/>
              </a:ext>
            </a:extLst>
          </a:blip>
          <a:srcRect t="14235" r="-1" b="19861"/>
          <a:stretch>
            <a:fillRect/>
          </a:stretch>
        </p:blipFill>
        <p:spPr>
          <a:xfrm>
            <a:off x="913795" y="2126421"/>
            <a:ext cx="4986380" cy="4352544"/>
          </a:xfrm>
          <a:prstGeom prst="rect">
            <a:avLst/>
          </a:prstGeom>
          <a:noFill/>
          <a:ln>
            <a:noFill/>
          </a:ln>
        </p:spPr>
      </p:pic>
      <p:sp>
        <p:nvSpPr>
          <p:cNvPr id="10" name="TextBox 9">
            <a:extLst>
              <a:ext uri="{FF2B5EF4-FFF2-40B4-BE49-F238E27FC236}">
                <a16:creationId xmlns:a16="http://schemas.microsoft.com/office/drawing/2014/main" id="{DEB457F5-D774-0F1B-A274-A4737A2941EB}"/>
              </a:ext>
            </a:extLst>
          </p:cNvPr>
          <p:cNvSpPr txBox="1"/>
          <p:nvPr/>
        </p:nvSpPr>
        <p:spPr>
          <a:xfrm>
            <a:off x="6281175" y="2126421"/>
            <a:ext cx="4986380" cy="4352544"/>
          </a:xfrm>
          <a:prstGeom prst="rect">
            <a:avLst/>
          </a:prstGeom>
          <a:noFill/>
          <a:ln>
            <a:noFill/>
          </a:ln>
        </p:spPr>
        <p:style>
          <a:lnRef idx="3">
            <a:schemeClr val="lt1"/>
          </a:lnRef>
          <a:fillRef idx="1">
            <a:schemeClr val="accent1"/>
          </a:fillRef>
          <a:effectRef idx="1">
            <a:schemeClr val="accent1"/>
          </a:effectRef>
          <a:fontRef idx="minor">
            <a:schemeClr val="lt1"/>
          </a:fontRef>
        </p:style>
        <p:txBody>
          <a:bodyPr rtlCol="0" anchor="t">
            <a:normAutofit/>
          </a:bodyPr>
          <a:lstStyle/>
          <a:p>
            <a:pPr algn="ctr" fontAlgn="base">
              <a:spcAft>
                <a:spcPts val="600"/>
              </a:spcAft>
            </a:pPr>
            <a:r>
              <a:rPr lang="en-US" sz="2000" b="0" i="0" u="none" strike="noStrike" cap="none"/>
              <a:t>Club Bricfeasta- Breakfast club from 8-8.45am</a:t>
            </a:r>
          </a:p>
          <a:p>
            <a:pPr algn="ctr" fontAlgn="base">
              <a:spcAft>
                <a:spcPts val="600"/>
              </a:spcAft>
            </a:pPr>
            <a:r>
              <a:rPr lang="en-US" sz="2000" b="0" i="0" u="none" strike="noStrike" cap="none"/>
              <a:t>Club iarscoile- The ‘After-School Club’ takes place on a Monday- Thursday after school - 3pm-4pm. </a:t>
            </a:r>
          </a:p>
          <a:p>
            <a:pPr algn="ctr">
              <a:spcAft>
                <a:spcPts val="600"/>
              </a:spcAft>
            </a:pPr>
            <a:r>
              <a:rPr lang="en-US" sz="2000" b="0" i="0" u="none" strike="noStrike" cap="none"/>
              <a:t>The club will offer a range of different activities for the children ie. gardening, crafts, games etc. The cost for both clubs is £3. </a:t>
            </a:r>
          </a:p>
          <a:p>
            <a:pPr algn="ctr">
              <a:spcAft>
                <a:spcPts val="600"/>
              </a:spcAft>
            </a:pPr>
            <a:br>
              <a:rPr lang="en-US" sz="2000" b="0" i="0" u="none" strike="noStrike" cap="none"/>
            </a:br>
            <a:endParaRPr lang="en-US" sz="2000" b="0" i="0" u="none" strike="noStrike" cap="none"/>
          </a:p>
        </p:txBody>
      </p:sp>
    </p:spTree>
    <p:extLst>
      <p:ext uri="{BB962C8B-B14F-4D97-AF65-F5344CB8AC3E}">
        <p14:creationId xmlns:p14="http://schemas.microsoft.com/office/powerpoint/2010/main" val="2983074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2D699-4C7F-F7AD-ADA0-646663D6FEB1}"/>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28D7365-95BB-E274-FCA6-CD82213E43F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16</a:t>
            </a:fld>
            <a:endParaRPr lang="en-GB"/>
          </a:p>
        </p:txBody>
      </p:sp>
      <p:sp>
        <p:nvSpPr>
          <p:cNvPr id="9" name="Text Placeholder 8">
            <a:extLst>
              <a:ext uri="{FF2B5EF4-FFF2-40B4-BE49-F238E27FC236}">
                <a16:creationId xmlns:a16="http://schemas.microsoft.com/office/drawing/2014/main" id="{A0CA6A24-4D92-64E7-0355-B2B51AFC7B88}"/>
              </a:ext>
            </a:extLst>
          </p:cNvPr>
          <p:cNvSpPr>
            <a:spLocks noGrp="1"/>
          </p:cNvSpPr>
          <p:nvPr>
            <p:ph type="body" idx="1"/>
          </p:nvPr>
        </p:nvSpPr>
        <p:spPr>
          <a:xfrm>
            <a:off x="769465" y="1820150"/>
            <a:ext cx="2855282" cy="4503994"/>
          </a:xfrm>
        </p:spPr>
        <p:style>
          <a:lnRef idx="3">
            <a:schemeClr val="lt1"/>
          </a:lnRef>
          <a:fillRef idx="1">
            <a:schemeClr val="accent3"/>
          </a:fillRef>
          <a:effectRef idx="1">
            <a:schemeClr val="accent3"/>
          </a:effectRef>
          <a:fontRef idx="minor">
            <a:schemeClr val="lt1"/>
          </a:fontRef>
        </p:style>
        <p:txBody>
          <a:bodyPr>
            <a:normAutofit fontScale="85000" lnSpcReduction="10000"/>
          </a:bodyPr>
          <a:lstStyle/>
          <a:p>
            <a:br>
              <a:rPr lang="en-GB" dirty="0"/>
            </a:br>
            <a:r>
              <a:rPr lang="en-GB" dirty="0"/>
              <a:t>Our caring, family ethos at </a:t>
            </a:r>
            <a:r>
              <a:rPr lang="en-GB" dirty="0" err="1"/>
              <a:t>Bunscoil</a:t>
            </a:r>
            <a:r>
              <a:rPr lang="en-GB" dirty="0"/>
              <a:t> </a:t>
            </a:r>
            <a:r>
              <a:rPr lang="en-GB" dirty="0" err="1"/>
              <a:t>Bheanna</a:t>
            </a:r>
            <a:r>
              <a:rPr lang="en-GB" dirty="0"/>
              <a:t> </a:t>
            </a:r>
            <a:r>
              <a:rPr lang="en-GB" dirty="0" err="1"/>
              <a:t>Boirche</a:t>
            </a:r>
            <a:r>
              <a:rPr lang="en-GB" dirty="0"/>
              <a:t> means that we strongly value the importance of parental input in their child’s education.</a:t>
            </a:r>
          </a:p>
          <a:p>
            <a:br>
              <a:rPr lang="en-GB" dirty="0"/>
            </a:br>
            <a:br>
              <a:rPr lang="en-GB" dirty="0"/>
            </a:br>
            <a:endParaRPr lang="en-GB" dirty="0"/>
          </a:p>
        </p:txBody>
      </p:sp>
      <p:sp>
        <p:nvSpPr>
          <p:cNvPr id="10" name="TextBox 9">
            <a:extLst>
              <a:ext uri="{FF2B5EF4-FFF2-40B4-BE49-F238E27FC236}">
                <a16:creationId xmlns:a16="http://schemas.microsoft.com/office/drawing/2014/main" id="{826EC538-A2B4-C8F9-2F12-35A83F96C8A3}"/>
              </a:ext>
            </a:extLst>
          </p:cNvPr>
          <p:cNvSpPr txBox="1"/>
          <p:nvPr/>
        </p:nvSpPr>
        <p:spPr>
          <a:xfrm>
            <a:off x="7206840" y="1874904"/>
            <a:ext cx="2973168" cy="3293209"/>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GB" sz="1600" dirty="0">
                <a:latin typeface="Comic Sans MS" panose="030F0702030302020204" pitchFamily="66" charset="0"/>
              </a:rPr>
              <a:t>We believe that happy children are more effective learners. Parents are always encouraged to discuss any concerns they may have either with the class teacher or with the principal. Our door is always open, and we pride ourselves here at </a:t>
            </a:r>
            <a:r>
              <a:rPr lang="en-GB" sz="1600" dirty="0" err="1">
                <a:latin typeface="Comic Sans MS" panose="030F0702030302020204" pitchFamily="66" charset="0"/>
              </a:rPr>
              <a:t>Bunscoil</a:t>
            </a:r>
            <a:r>
              <a:rPr lang="en-GB" sz="1600" dirty="0">
                <a:latin typeface="Comic Sans MS" panose="030F0702030302020204" pitchFamily="66" charset="0"/>
              </a:rPr>
              <a:t> </a:t>
            </a:r>
            <a:r>
              <a:rPr lang="en-GB" sz="1600" dirty="0" err="1">
                <a:latin typeface="Comic Sans MS" panose="030F0702030302020204" pitchFamily="66" charset="0"/>
              </a:rPr>
              <a:t>Bheanna</a:t>
            </a:r>
            <a:r>
              <a:rPr lang="en-GB" sz="1600" dirty="0">
                <a:latin typeface="Comic Sans MS" panose="030F0702030302020204" pitchFamily="66" charset="0"/>
              </a:rPr>
              <a:t> </a:t>
            </a:r>
            <a:r>
              <a:rPr lang="en-GB" sz="1600" dirty="0" err="1">
                <a:latin typeface="Comic Sans MS" panose="030F0702030302020204" pitchFamily="66" charset="0"/>
              </a:rPr>
              <a:t>Boirche</a:t>
            </a:r>
            <a:r>
              <a:rPr lang="en-GB" sz="1600" dirty="0">
                <a:latin typeface="Comic Sans MS" panose="030F0702030302020204" pitchFamily="66" charset="0"/>
              </a:rPr>
              <a:t> in our open and friendly relationships between teachers and parents.</a:t>
            </a:r>
          </a:p>
        </p:txBody>
      </p:sp>
      <p:sp>
        <p:nvSpPr>
          <p:cNvPr id="2" name="Title 3">
            <a:extLst>
              <a:ext uri="{FF2B5EF4-FFF2-40B4-BE49-F238E27FC236}">
                <a16:creationId xmlns:a16="http://schemas.microsoft.com/office/drawing/2014/main" id="{9690D549-51EC-0A5E-C4DD-149CD2D53EAC}"/>
              </a:ext>
            </a:extLst>
          </p:cNvPr>
          <p:cNvSpPr>
            <a:spLocks noGrp="1"/>
          </p:cNvSpPr>
          <p:nvPr>
            <p:ph type="title"/>
          </p:nvPr>
        </p:nvSpPr>
        <p:spPr>
          <a:xfrm>
            <a:off x="621626" y="0"/>
            <a:ext cx="10728979" cy="1325563"/>
          </a:xfrm>
        </p:spPr>
        <p:txBody>
          <a:bodyPr>
            <a:normAutofit/>
          </a:bodyPr>
          <a:lstStyle/>
          <a:p>
            <a:r>
              <a:rPr lang="en-GB" sz="2800" dirty="0" err="1">
                <a:solidFill>
                  <a:schemeClr val="accent1"/>
                </a:solidFill>
                <a:latin typeface="Rockwell"/>
                <a:sym typeface="Rockwell"/>
              </a:rPr>
              <a:t>Tuismitheoirí</a:t>
            </a:r>
            <a:r>
              <a:rPr lang="en-GB" sz="2800" dirty="0">
                <a:solidFill>
                  <a:schemeClr val="accent1"/>
                </a:solidFill>
                <a:latin typeface="Rockwell"/>
                <a:sym typeface="Rockwell"/>
              </a:rPr>
              <a:t> - Parents</a:t>
            </a:r>
            <a:endParaRPr lang="en-GB" sz="2800" dirty="0"/>
          </a:p>
        </p:txBody>
      </p:sp>
      <p:pic>
        <p:nvPicPr>
          <p:cNvPr id="7" name="Picture 6" descr="A group of hands holding each other&#10;&#10;AI-generated content may be incorrect.">
            <a:extLst>
              <a:ext uri="{FF2B5EF4-FFF2-40B4-BE49-F238E27FC236}">
                <a16:creationId xmlns:a16="http://schemas.microsoft.com/office/drawing/2014/main" id="{9CBD2237-E8C3-80BE-E68A-BB447EF99FE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828016" y="2318571"/>
            <a:ext cx="3048000" cy="2340864"/>
          </a:xfrm>
          <a:prstGeom prst="rect">
            <a:avLst/>
          </a:prstGeom>
        </p:spPr>
      </p:pic>
    </p:spTree>
    <p:extLst>
      <p:ext uri="{BB962C8B-B14F-4D97-AF65-F5344CB8AC3E}">
        <p14:creationId xmlns:p14="http://schemas.microsoft.com/office/powerpoint/2010/main" val="3404689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 name="TextBox 1">
            <a:extLst>
              <a:ext uri="{FF2B5EF4-FFF2-40B4-BE49-F238E27FC236}">
                <a16:creationId xmlns:a16="http://schemas.microsoft.com/office/drawing/2014/main" id="{8F96399D-EDA5-0991-03E4-F2D8D607D584}"/>
              </a:ext>
            </a:extLst>
          </p:cNvPr>
          <p:cNvSpPr txBox="1"/>
          <p:nvPr/>
        </p:nvSpPr>
        <p:spPr>
          <a:xfrm>
            <a:off x="4604853" y="1478371"/>
            <a:ext cx="3126481" cy="3416320"/>
          </a:xfrm>
          <a:prstGeom prst="rect">
            <a:avLst/>
          </a:prstGeom>
          <a:noFill/>
        </p:spPr>
        <p:txBody>
          <a:bodyPr wrap="square" rtlCol="0">
            <a:spAutoFit/>
          </a:bodyPr>
          <a:lstStyle/>
          <a:p>
            <a:r>
              <a:rPr lang="en-GB" sz="5400" dirty="0">
                <a:latin typeface="Comic Sans MS" panose="030F0702030302020204" pitchFamily="66" charset="0"/>
              </a:rPr>
              <a:t>Go </a:t>
            </a:r>
            <a:r>
              <a:rPr lang="en-GB" sz="5400" dirty="0" err="1">
                <a:latin typeface="Comic Sans MS" panose="030F0702030302020204" pitchFamily="66" charset="0"/>
              </a:rPr>
              <a:t>raibh</a:t>
            </a:r>
            <a:r>
              <a:rPr lang="en-GB" sz="5400" dirty="0">
                <a:latin typeface="Comic Sans MS" panose="030F0702030302020204" pitchFamily="66" charset="0"/>
              </a:rPr>
              <a:t> </a:t>
            </a:r>
            <a:r>
              <a:rPr lang="en-GB" sz="5400" dirty="0" err="1">
                <a:latin typeface="Comic Sans MS" panose="030F0702030302020204" pitchFamily="66" charset="0"/>
              </a:rPr>
              <a:t>míle</a:t>
            </a:r>
            <a:r>
              <a:rPr lang="en-GB" sz="5400" dirty="0">
                <a:latin typeface="Comic Sans MS" panose="030F0702030302020204" pitchFamily="66" charset="0"/>
              </a:rPr>
              <a:t> </a:t>
            </a:r>
            <a:r>
              <a:rPr lang="en-GB" sz="5400" dirty="0" err="1">
                <a:latin typeface="Comic Sans MS" panose="030F0702030302020204" pitchFamily="66" charset="0"/>
              </a:rPr>
              <a:t>maith</a:t>
            </a:r>
            <a:r>
              <a:rPr lang="en-GB" sz="5400" dirty="0">
                <a:latin typeface="Comic Sans MS" panose="030F0702030302020204" pitchFamily="66" charset="0"/>
              </a:rPr>
              <a:t> </a:t>
            </a:r>
            <a:r>
              <a:rPr lang="en-GB" sz="5400" dirty="0" err="1">
                <a:latin typeface="Comic Sans MS" panose="030F0702030302020204" pitchFamily="66" charset="0"/>
              </a:rPr>
              <a:t>agaibh</a:t>
            </a:r>
            <a:r>
              <a:rPr lang="en-GB" sz="5400" dirty="0">
                <a:latin typeface="Comic Sans MS" panose="030F0702030302020204" pitchFamily="66" charset="0"/>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2" descr="A poster with text and pictures&#10;&#10;AI-generated content may be incorrect."/>
          <p:cNvPicPr preferRelativeResize="0">
            <a:picLocks noGrp="1"/>
          </p:cNvPicPr>
          <p:nvPr>
            <p:ph type="body" idx="1"/>
          </p:nvPr>
        </p:nvPicPr>
        <p:blipFill rotWithShape="1">
          <a:blip r:embed="rId3">
            <a:alphaModFix/>
          </a:blip>
          <a:srcRect/>
          <a:stretch/>
        </p:blipFill>
        <p:spPr>
          <a:xfrm>
            <a:off x="210889" y="148777"/>
            <a:ext cx="4927168" cy="6440744"/>
          </a:xfrm>
          <a:prstGeom prst="rect">
            <a:avLst/>
          </a:prstGeom>
          <a:noFill/>
          <a:ln>
            <a:noFill/>
          </a:ln>
        </p:spPr>
      </p:pic>
      <p:sp>
        <p:nvSpPr>
          <p:cNvPr id="227" name="Google Shape;227;p2"/>
          <p:cNvSpPr txBox="1"/>
          <p:nvPr/>
        </p:nvSpPr>
        <p:spPr>
          <a:xfrm>
            <a:off x="5972197" y="1824547"/>
            <a:ext cx="6008914" cy="39703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0" i="0" u="none" strike="noStrike" cap="none" dirty="0">
                <a:solidFill>
                  <a:schemeClr val="lt1"/>
                </a:solidFill>
                <a:latin typeface="Rockwell"/>
                <a:ea typeface="Rockwell"/>
                <a:cs typeface="Rockwell"/>
                <a:sym typeface="Rockwell"/>
              </a:rPr>
              <a:t>At the beginning of the year, the children worked together with the adults in the classroom to co-construct a class contract. </a:t>
            </a:r>
            <a:endParaRPr dirty="0"/>
          </a:p>
          <a:p>
            <a:pPr marL="0" marR="0" lvl="0" indent="0" algn="l" rtl="0">
              <a:spcBef>
                <a:spcPts val="0"/>
              </a:spcBef>
              <a:spcAft>
                <a:spcPts val="0"/>
              </a:spcAft>
              <a:buNone/>
            </a:pPr>
            <a:r>
              <a:rPr lang="en-GB" sz="1800" dirty="0">
                <a:solidFill>
                  <a:schemeClr val="lt1"/>
                </a:solidFill>
                <a:latin typeface="Rockwell"/>
                <a:ea typeface="Rockwell"/>
                <a:cs typeface="Rockwell"/>
                <a:sym typeface="Rockwell"/>
              </a:rPr>
              <a:t>We recite these rules every Monday morning after circle time to ensure that the children know what is expected of them. </a:t>
            </a:r>
            <a:endParaRPr dirty="0"/>
          </a:p>
          <a:p>
            <a:pPr marL="0" marR="0" lvl="0" indent="0" algn="l" rtl="0">
              <a:spcBef>
                <a:spcPts val="0"/>
              </a:spcBef>
              <a:spcAft>
                <a:spcPts val="0"/>
              </a:spcAft>
              <a:buNone/>
            </a:pPr>
            <a:endParaRPr sz="1800" dirty="0">
              <a:solidFill>
                <a:schemeClr val="lt1"/>
              </a:solidFill>
              <a:latin typeface="Rockwell"/>
              <a:ea typeface="Rockwell"/>
              <a:cs typeface="Rockwell"/>
              <a:sym typeface="Rockwell"/>
            </a:endParaRPr>
          </a:p>
          <a:p>
            <a:pPr marL="0" marR="0" lvl="0" indent="0" algn="l" rtl="0">
              <a:spcBef>
                <a:spcPts val="0"/>
              </a:spcBef>
              <a:spcAft>
                <a:spcPts val="0"/>
              </a:spcAft>
              <a:buNone/>
            </a:pPr>
            <a:r>
              <a:rPr lang="en-GB" sz="1800" dirty="0">
                <a:solidFill>
                  <a:schemeClr val="lt1"/>
                </a:solidFill>
                <a:latin typeface="Rockwell"/>
                <a:ea typeface="Rockwell"/>
                <a:cs typeface="Rockwell"/>
                <a:sym typeface="Rockwell"/>
              </a:rPr>
              <a:t>The rules translate as follows: </a:t>
            </a:r>
            <a:endParaRPr dirty="0"/>
          </a:p>
          <a:p>
            <a:pPr marL="0" marR="0" lvl="0" indent="0" algn="l" rtl="0">
              <a:spcBef>
                <a:spcPts val="0"/>
              </a:spcBef>
              <a:spcAft>
                <a:spcPts val="0"/>
              </a:spcAft>
              <a:buNone/>
            </a:pPr>
            <a:r>
              <a:rPr lang="en-GB" sz="1800" dirty="0">
                <a:solidFill>
                  <a:schemeClr val="lt1"/>
                </a:solidFill>
                <a:latin typeface="Rockwell"/>
                <a:ea typeface="Rockwell"/>
                <a:cs typeface="Rockwell"/>
                <a:sym typeface="Rockwell"/>
              </a:rPr>
              <a:t>We speak Irish. </a:t>
            </a:r>
            <a:endParaRPr dirty="0"/>
          </a:p>
          <a:p>
            <a:pPr marL="0" marR="0" lvl="0" indent="0" algn="l" rtl="0">
              <a:spcBef>
                <a:spcPts val="0"/>
              </a:spcBef>
              <a:spcAft>
                <a:spcPts val="0"/>
              </a:spcAft>
              <a:buNone/>
            </a:pPr>
            <a:r>
              <a:rPr lang="en-GB" sz="1800" dirty="0">
                <a:solidFill>
                  <a:schemeClr val="lt1"/>
                </a:solidFill>
                <a:latin typeface="Rockwell"/>
                <a:ea typeface="Rockwell"/>
                <a:cs typeface="Rockwell"/>
                <a:sym typeface="Rockwell"/>
              </a:rPr>
              <a:t>We listen carefully to whomever is speaking. </a:t>
            </a:r>
            <a:endParaRPr dirty="0"/>
          </a:p>
          <a:p>
            <a:pPr marL="0" marR="0" lvl="0" indent="0" algn="l" rtl="0">
              <a:spcBef>
                <a:spcPts val="0"/>
              </a:spcBef>
              <a:spcAft>
                <a:spcPts val="0"/>
              </a:spcAft>
              <a:buNone/>
            </a:pPr>
            <a:r>
              <a:rPr lang="en-GB" sz="1800" dirty="0">
                <a:solidFill>
                  <a:schemeClr val="lt1"/>
                </a:solidFill>
                <a:latin typeface="Rockwell"/>
                <a:ea typeface="Rockwell"/>
                <a:cs typeface="Rockwell"/>
                <a:sym typeface="Rockwell"/>
              </a:rPr>
              <a:t>We raise our hands to speak. </a:t>
            </a:r>
            <a:endParaRPr dirty="0"/>
          </a:p>
          <a:p>
            <a:pPr marL="0" marR="0" lvl="0" indent="0" algn="l" rtl="0">
              <a:spcBef>
                <a:spcPts val="0"/>
              </a:spcBef>
              <a:spcAft>
                <a:spcPts val="0"/>
              </a:spcAft>
              <a:buNone/>
            </a:pPr>
            <a:r>
              <a:rPr lang="en-GB" sz="1800" dirty="0">
                <a:solidFill>
                  <a:schemeClr val="lt1"/>
                </a:solidFill>
                <a:latin typeface="Rockwell"/>
                <a:ea typeface="Rockwell"/>
                <a:cs typeface="Rockwell"/>
                <a:sym typeface="Rockwell"/>
              </a:rPr>
              <a:t>We follow instructions promptly. </a:t>
            </a:r>
            <a:endParaRPr dirty="0"/>
          </a:p>
          <a:p>
            <a:pPr marL="0" marR="0" lvl="0" indent="0" algn="l" rtl="0">
              <a:spcBef>
                <a:spcPts val="0"/>
              </a:spcBef>
              <a:spcAft>
                <a:spcPts val="0"/>
              </a:spcAft>
              <a:buNone/>
            </a:pPr>
            <a:r>
              <a:rPr lang="en-GB" sz="1800" dirty="0">
                <a:solidFill>
                  <a:schemeClr val="lt1"/>
                </a:solidFill>
                <a:latin typeface="Rockwell"/>
                <a:ea typeface="Rockwell"/>
                <a:cs typeface="Rockwell"/>
                <a:sym typeface="Rockwell"/>
              </a:rPr>
              <a:t>We respect our friends… </a:t>
            </a:r>
            <a:endParaRPr dirty="0"/>
          </a:p>
          <a:p>
            <a:pPr marL="0" marR="0" lvl="0" indent="0" algn="l" rtl="0">
              <a:spcBef>
                <a:spcPts val="0"/>
              </a:spcBef>
              <a:spcAft>
                <a:spcPts val="0"/>
              </a:spcAft>
              <a:buNone/>
            </a:pPr>
            <a:r>
              <a:rPr lang="en-GB" sz="1800" dirty="0">
                <a:solidFill>
                  <a:schemeClr val="lt1"/>
                </a:solidFill>
                <a:latin typeface="Rockwell"/>
                <a:ea typeface="Rockwell"/>
                <a:cs typeface="Rockwell"/>
                <a:sym typeface="Rockwell"/>
              </a:rPr>
              <a:t>Because in Rang a </a:t>
            </a:r>
            <a:r>
              <a:rPr lang="en-GB" sz="1800" dirty="0" err="1">
                <a:solidFill>
                  <a:schemeClr val="lt1"/>
                </a:solidFill>
                <a:latin typeface="Rockwell"/>
                <a:ea typeface="Rockwell"/>
                <a:cs typeface="Rockwell"/>
                <a:sym typeface="Rockwell"/>
              </a:rPr>
              <a:t>Cúig</a:t>
            </a:r>
            <a:r>
              <a:rPr lang="en-GB" sz="1800" dirty="0">
                <a:solidFill>
                  <a:schemeClr val="lt1"/>
                </a:solidFill>
                <a:latin typeface="Rockwell"/>
                <a:ea typeface="Rockwell"/>
                <a:cs typeface="Rockwell"/>
                <a:sym typeface="Rockwell"/>
              </a:rPr>
              <a:t>, we are happy, calm and safe. </a:t>
            </a:r>
            <a:endParaRPr dirty="0"/>
          </a:p>
        </p:txBody>
      </p:sp>
      <p:sp>
        <p:nvSpPr>
          <p:cNvPr id="228" name="Google Shape;228;p2"/>
          <p:cNvSpPr/>
          <p:nvPr/>
        </p:nvSpPr>
        <p:spPr>
          <a:xfrm>
            <a:off x="5267795" y="89854"/>
            <a:ext cx="6432541"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dirty="0" err="1">
                <a:solidFill>
                  <a:schemeClr val="accent1"/>
                </a:solidFill>
                <a:latin typeface="Rockwell"/>
                <a:ea typeface="Rockwell"/>
                <a:cs typeface="Rockwell"/>
                <a:sym typeface="Rockwell"/>
              </a:rPr>
              <a:t>Conradh</a:t>
            </a:r>
            <a:r>
              <a:rPr lang="en-GB" sz="4400" dirty="0">
                <a:solidFill>
                  <a:schemeClr val="accent1"/>
                </a:solidFill>
                <a:latin typeface="Rockwell"/>
                <a:ea typeface="Rockwell"/>
                <a:cs typeface="Rockwell"/>
                <a:sym typeface="Rockwell"/>
              </a:rPr>
              <a:t> Ranga – </a:t>
            </a:r>
            <a:endParaRPr dirty="0"/>
          </a:p>
          <a:p>
            <a:pPr marL="0" marR="0" lvl="0" indent="0" algn="ctr" rtl="0">
              <a:spcBef>
                <a:spcPts val="0"/>
              </a:spcBef>
              <a:spcAft>
                <a:spcPts val="0"/>
              </a:spcAft>
              <a:buNone/>
            </a:pPr>
            <a:r>
              <a:rPr lang="en-GB" sz="4400" dirty="0">
                <a:solidFill>
                  <a:schemeClr val="accent1"/>
                </a:solidFill>
                <a:latin typeface="Rockwell"/>
                <a:ea typeface="Rockwell"/>
                <a:cs typeface="Rockwell"/>
                <a:sym typeface="Rockwell"/>
              </a:rPr>
              <a:t>Our Class Contract</a:t>
            </a:r>
            <a:endParaRPr sz="4400" b="0" cap="none" dirty="0">
              <a:solidFill>
                <a:schemeClr val="accent1"/>
              </a:solidFill>
              <a:latin typeface="Rockwell"/>
              <a:ea typeface="Rockwell"/>
              <a:cs typeface="Rockwell"/>
              <a:sym typeface="Rockwe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5">
          <a:extLst>
            <a:ext uri="{FF2B5EF4-FFF2-40B4-BE49-F238E27FC236}">
              <a16:creationId xmlns:a16="http://schemas.microsoft.com/office/drawing/2014/main" id="{FF998D0E-1EF6-0B98-93CA-9D010A90E22E}"/>
            </a:ext>
          </a:extLst>
        </p:cNvPr>
        <p:cNvGrpSpPr/>
        <p:nvPr/>
      </p:nvGrpSpPr>
      <p:grpSpPr>
        <a:xfrm>
          <a:off x="0" y="0"/>
          <a:ext cx="0" cy="0"/>
          <a:chOff x="0" y="0"/>
          <a:chExt cx="0" cy="0"/>
        </a:xfrm>
      </p:grpSpPr>
      <p:sp>
        <p:nvSpPr>
          <p:cNvPr id="228" name="Google Shape;228;p2">
            <a:extLst>
              <a:ext uri="{FF2B5EF4-FFF2-40B4-BE49-F238E27FC236}">
                <a16:creationId xmlns:a16="http://schemas.microsoft.com/office/drawing/2014/main" id="{D83D09AA-13C9-B8F7-4AC1-F0B375FC3728}"/>
              </a:ext>
            </a:extLst>
          </p:cNvPr>
          <p:cNvSpPr/>
          <p:nvPr/>
        </p:nvSpPr>
        <p:spPr>
          <a:xfrm>
            <a:off x="782989" y="78903"/>
            <a:ext cx="10342425"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dirty="0" err="1">
                <a:solidFill>
                  <a:schemeClr val="accent1"/>
                </a:solidFill>
                <a:latin typeface="Rockwell"/>
                <a:ea typeface="Rockwell"/>
                <a:cs typeface="Rockwell"/>
                <a:sym typeface="Rockwell"/>
              </a:rPr>
              <a:t>Teanga</a:t>
            </a:r>
            <a:r>
              <a:rPr lang="en-GB" sz="4400" dirty="0">
                <a:solidFill>
                  <a:schemeClr val="accent1"/>
                </a:solidFill>
                <a:latin typeface="Rockwell"/>
                <a:ea typeface="Rockwell"/>
                <a:cs typeface="Rockwell"/>
                <a:sym typeface="Rockwell"/>
              </a:rPr>
              <a:t> an </a:t>
            </a:r>
            <a:r>
              <a:rPr lang="en-GB" sz="4400" dirty="0" err="1">
                <a:solidFill>
                  <a:schemeClr val="accent1"/>
                </a:solidFill>
                <a:latin typeface="Rockwell"/>
                <a:ea typeface="Rockwell"/>
                <a:cs typeface="Rockwell"/>
                <a:sym typeface="Rockwell"/>
              </a:rPr>
              <a:t>tSioraif</a:t>
            </a:r>
            <a:r>
              <a:rPr lang="en-GB" sz="4400" dirty="0">
                <a:solidFill>
                  <a:schemeClr val="accent1"/>
                </a:solidFill>
                <a:latin typeface="Rockwell"/>
                <a:ea typeface="Rockwell"/>
                <a:cs typeface="Rockwell"/>
                <a:sym typeface="Rockwell"/>
              </a:rPr>
              <a:t> – </a:t>
            </a:r>
            <a:endParaRPr dirty="0"/>
          </a:p>
          <a:p>
            <a:pPr marL="0" marR="0" lvl="0" indent="0" algn="ctr" rtl="0">
              <a:spcBef>
                <a:spcPts val="0"/>
              </a:spcBef>
              <a:spcAft>
                <a:spcPts val="0"/>
              </a:spcAft>
              <a:buNone/>
            </a:pPr>
            <a:r>
              <a:rPr lang="en-GB" sz="4400" b="0" cap="none" dirty="0">
                <a:solidFill>
                  <a:schemeClr val="accent1"/>
                </a:solidFill>
                <a:latin typeface="Rockwell"/>
                <a:ea typeface="Rockwell"/>
                <a:cs typeface="Rockwell"/>
                <a:sym typeface="Rockwell"/>
              </a:rPr>
              <a:t>Giraffe language</a:t>
            </a:r>
            <a:endParaRPr sz="4400" b="0" cap="none" dirty="0">
              <a:solidFill>
                <a:schemeClr val="accent1"/>
              </a:solidFill>
              <a:latin typeface="Rockwell"/>
              <a:ea typeface="Rockwell"/>
              <a:cs typeface="Rockwell"/>
              <a:sym typeface="Rockwell"/>
            </a:endParaRPr>
          </a:p>
        </p:txBody>
      </p:sp>
      <p:pic>
        <p:nvPicPr>
          <p:cNvPr id="5" name="Picture 4" descr="A giraffe with text and pictures&#10;&#10;AI-generated content may be incorrect.">
            <a:extLst>
              <a:ext uri="{FF2B5EF4-FFF2-40B4-BE49-F238E27FC236}">
                <a16:creationId xmlns:a16="http://schemas.microsoft.com/office/drawing/2014/main" id="{991644DE-47A2-9F4D-390A-7F8F5A58010A}"/>
              </a:ext>
            </a:extLst>
          </p:cNvPr>
          <p:cNvPicPr>
            <a:picLocks noChangeAspect="1"/>
          </p:cNvPicPr>
          <p:nvPr/>
        </p:nvPicPr>
        <p:blipFill>
          <a:blip r:embed="rId3"/>
          <a:stretch>
            <a:fillRect/>
          </a:stretch>
        </p:blipFill>
        <p:spPr>
          <a:xfrm>
            <a:off x="69177" y="1641646"/>
            <a:ext cx="6394944" cy="4807187"/>
          </a:xfrm>
          <a:prstGeom prst="rect">
            <a:avLst/>
          </a:prstGeom>
        </p:spPr>
      </p:pic>
      <p:sp>
        <p:nvSpPr>
          <p:cNvPr id="6" name="TextBox 5">
            <a:extLst>
              <a:ext uri="{FF2B5EF4-FFF2-40B4-BE49-F238E27FC236}">
                <a16:creationId xmlns:a16="http://schemas.microsoft.com/office/drawing/2014/main" id="{D0D3BB80-6872-7406-C85E-0D6D1AC73D68}"/>
              </a:ext>
            </a:extLst>
          </p:cNvPr>
          <p:cNvSpPr txBox="1"/>
          <p:nvPr/>
        </p:nvSpPr>
        <p:spPr>
          <a:xfrm>
            <a:off x="7107133" y="1845226"/>
            <a:ext cx="4599377" cy="310854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GB" dirty="0">
                <a:latin typeface="Comic Sans MS" panose="030F0702030302020204" pitchFamily="66" charset="0"/>
              </a:rPr>
              <a:t>In Rang a </a:t>
            </a:r>
            <a:r>
              <a:rPr lang="en-GB" dirty="0" err="1">
                <a:latin typeface="Comic Sans MS" panose="030F0702030302020204" pitchFamily="66" charset="0"/>
              </a:rPr>
              <a:t>Cúig</a:t>
            </a:r>
            <a:r>
              <a:rPr lang="en-GB" dirty="0">
                <a:latin typeface="Comic Sans MS" panose="030F0702030302020204" pitchFamily="66" charset="0"/>
              </a:rPr>
              <a:t>, the children are using to learn ‘Giraffe language’, which is helping us to interact with each other with kindness and empathy. They have learnt that giraffes have long necks (which help them see both sides of a story). They have learnt that giraffes are great at listening not only to the words of others, but also to the emotions behind their words and that the giraffe is the creature with the biggest heart in the world, which help them treat everyone with kindness. </a:t>
            </a:r>
          </a:p>
          <a:p>
            <a:endParaRPr lang="en-GB" dirty="0">
              <a:latin typeface="Comic Sans MS" panose="030F0702030302020204" pitchFamily="66" charset="0"/>
            </a:endParaRPr>
          </a:p>
          <a:p>
            <a:r>
              <a:rPr lang="en-GB" dirty="0">
                <a:latin typeface="Comic Sans MS" panose="030F0702030302020204" pitchFamily="66" charset="0"/>
              </a:rPr>
              <a:t>We often refer to this in our daily interactions. You could ask your child to teach you more about this at home!</a:t>
            </a:r>
          </a:p>
        </p:txBody>
      </p:sp>
    </p:spTree>
    <p:extLst>
      <p:ext uri="{BB962C8B-B14F-4D97-AF65-F5344CB8AC3E}">
        <p14:creationId xmlns:p14="http://schemas.microsoft.com/office/powerpoint/2010/main" val="1671066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5" name="Google Shape;235;p3"/>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GB" sz="1200" b="0" i="0" u="none" strike="noStrike" cap="none">
                <a:solidFill>
                  <a:srgbClr val="888888"/>
                </a:solidFill>
                <a:latin typeface="Calibri"/>
                <a:ea typeface="Calibri"/>
                <a:cs typeface="Calibri"/>
                <a:sym typeface="Calibri"/>
              </a:rPr>
              <a:t>4</a:t>
            </a:fld>
            <a:endParaRPr sz="1200" b="0" i="0" u="none" strike="noStrike" cap="none">
              <a:solidFill>
                <a:srgbClr val="888888"/>
              </a:solidFill>
              <a:latin typeface="Calibri"/>
              <a:ea typeface="Calibri"/>
              <a:cs typeface="Calibri"/>
              <a:sym typeface="Calibri"/>
            </a:endParaRPr>
          </a:p>
        </p:txBody>
      </p:sp>
      <p:pic>
        <p:nvPicPr>
          <p:cNvPr id="236" name="Google Shape;236;p3"/>
          <p:cNvPicPr preferRelativeResize="0"/>
          <p:nvPr/>
        </p:nvPicPr>
        <p:blipFill rotWithShape="1">
          <a:blip r:embed="rId3">
            <a:alphaModFix/>
          </a:blip>
          <a:srcRect/>
          <a:stretch/>
        </p:blipFill>
        <p:spPr>
          <a:xfrm>
            <a:off x="195290" y="913486"/>
            <a:ext cx="4494827" cy="2302078"/>
          </a:xfrm>
          <a:prstGeom prst="rect">
            <a:avLst/>
          </a:prstGeom>
          <a:noFill/>
          <a:ln>
            <a:noFill/>
          </a:ln>
        </p:spPr>
      </p:pic>
      <p:sp>
        <p:nvSpPr>
          <p:cNvPr id="237" name="Google Shape;237;p3"/>
          <p:cNvSpPr txBox="1"/>
          <p:nvPr/>
        </p:nvSpPr>
        <p:spPr>
          <a:xfrm>
            <a:off x="4773469" y="865820"/>
            <a:ext cx="4419600" cy="535527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lt1"/>
                </a:solidFill>
                <a:latin typeface="Rockwell"/>
                <a:ea typeface="Rockwell"/>
                <a:cs typeface="Rockwell"/>
                <a:sym typeface="Rockwell"/>
              </a:rPr>
              <a:t>The children in Rang a </a:t>
            </a:r>
            <a:r>
              <a:rPr lang="en-GB" sz="1800" dirty="0" err="1">
                <a:solidFill>
                  <a:schemeClr val="lt1"/>
                </a:solidFill>
                <a:latin typeface="Rockwell"/>
                <a:ea typeface="Rockwell"/>
                <a:cs typeface="Rockwell"/>
                <a:sym typeface="Rockwell"/>
              </a:rPr>
              <a:t>Cúig</a:t>
            </a:r>
            <a:r>
              <a:rPr lang="en-GB" sz="1800" dirty="0">
                <a:solidFill>
                  <a:schemeClr val="lt1"/>
                </a:solidFill>
                <a:latin typeface="Rockwell"/>
                <a:ea typeface="Rockwell"/>
                <a:cs typeface="Rockwell"/>
                <a:sym typeface="Rockwell"/>
              </a:rPr>
              <a:t> understand that they have the RIGHT to feel ‘</a:t>
            </a:r>
            <a:r>
              <a:rPr lang="en-GB" sz="1800" dirty="0" err="1">
                <a:solidFill>
                  <a:schemeClr val="lt1"/>
                </a:solidFill>
                <a:latin typeface="Rockwell"/>
                <a:ea typeface="Rockwell"/>
                <a:cs typeface="Rockwell"/>
                <a:sym typeface="Rockwell"/>
              </a:rPr>
              <a:t>sona</a:t>
            </a:r>
            <a:r>
              <a:rPr lang="en-GB" sz="1800" dirty="0">
                <a:solidFill>
                  <a:schemeClr val="lt1"/>
                </a:solidFill>
                <a:latin typeface="Rockwell"/>
                <a:ea typeface="Rockwell"/>
                <a:cs typeface="Rockwell"/>
                <a:sym typeface="Rockwell"/>
              </a:rPr>
              <a:t>, </a:t>
            </a:r>
            <a:r>
              <a:rPr lang="en-GB" sz="1800" dirty="0" err="1">
                <a:solidFill>
                  <a:schemeClr val="lt1"/>
                </a:solidFill>
                <a:latin typeface="Rockwell"/>
                <a:ea typeface="Rockwell"/>
                <a:cs typeface="Rockwell"/>
                <a:sym typeface="Rockwell"/>
              </a:rPr>
              <a:t>séimh</a:t>
            </a:r>
            <a:r>
              <a:rPr lang="en-GB" sz="1800" dirty="0">
                <a:solidFill>
                  <a:schemeClr val="lt1"/>
                </a:solidFill>
                <a:latin typeface="Rockwell"/>
                <a:ea typeface="Rockwell"/>
                <a:cs typeface="Rockwell"/>
                <a:sym typeface="Rockwell"/>
              </a:rPr>
              <a:t> </a:t>
            </a:r>
            <a:r>
              <a:rPr lang="en-GB" sz="1800" dirty="0" err="1">
                <a:solidFill>
                  <a:schemeClr val="lt1"/>
                </a:solidFill>
                <a:latin typeface="Rockwell"/>
                <a:ea typeface="Rockwell"/>
                <a:cs typeface="Rockwell"/>
                <a:sym typeface="Rockwell"/>
              </a:rPr>
              <a:t>agus</a:t>
            </a:r>
            <a:r>
              <a:rPr lang="en-GB" sz="1800" dirty="0">
                <a:solidFill>
                  <a:schemeClr val="lt1"/>
                </a:solidFill>
                <a:latin typeface="Rockwell"/>
                <a:ea typeface="Rockwell"/>
                <a:cs typeface="Rockwell"/>
                <a:sym typeface="Rockwell"/>
              </a:rPr>
              <a:t> </a:t>
            </a:r>
            <a:r>
              <a:rPr lang="en-GB" sz="1800" dirty="0" err="1">
                <a:solidFill>
                  <a:schemeClr val="lt1"/>
                </a:solidFill>
                <a:latin typeface="Rockwell"/>
                <a:ea typeface="Rockwell"/>
                <a:cs typeface="Rockwell"/>
                <a:sym typeface="Rockwell"/>
              </a:rPr>
              <a:t>sábháilte</a:t>
            </a:r>
            <a:r>
              <a:rPr lang="en-GB" sz="1800" dirty="0">
                <a:solidFill>
                  <a:schemeClr val="lt1"/>
                </a:solidFill>
                <a:latin typeface="Rockwell"/>
                <a:ea typeface="Rockwell"/>
                <a:cs typeface="Rockwell"/>
                <a:sym typeface="Rockwell"/>
              </a:rPr>
              <a:t> (happy, calm and safe) at school, but they also understand that this comes with the RESPONSIBILITY to make sure that others feel the same. </a:t>
            </a:r>
            <a:endParaRPr dirty="0"/>
          </a:p>
          <a:p>
            <a:pPr marL="0" marR="0" lvl="0" indent="0" algn="l" rtl="0">
              <a:spcBef>
                <a:spcPts val="0"/>
              </a:spcBef>
              <a:spcAft>
                <a:spcPts val="0"/>
              </a:spcAft>
              <a:buNone/>
            </a:pPr>
            <a:endParaRPr sz="1800" dirty="0">
              <a:solidFill>
                <a:schemeClr val="lt1"/>
              </a:solidFill>
              <a:latin typeface="Rockwell"/>
              <a:ea typeface="Rockwell"/>
              <a:cs typeface="Rockwell"/>
              <a:sym typeface="Rockwell"/>
            </a:endParaRPr>
          </a:p>
          <a:p>
            <a:pPr marL="0" marR="0" lvl="0" indent="0" algn="l" rtl="0">
              <a:spcBef>
                <a:spcPts val="0"/>
              </a:spcBef>
              <a:spcAft>
                <a:spcPts val="0"/>
              </a:spcAft>
              <a:buNone/>
            </a:pPr>
            <a:r>
              <a:rPr lang="en-GB" sz="1800" dirty="0">
                <a:solidFill>
                  <a:schemeClr val="lt1"/>
                </a:solidFill>
                <a:latin typeface="Rockwell"/>
                <a:ea typeface="Rockwell"/>
                <a:cs typeface="Rockwell"/>
                <a:sym typeface="Rockwell"/>
              </a:rPr>
              <a:t>We adopt a restorative approach when managing behaviour in the classroom.</a:t>
            </a:r>
          </a:p>
          <a:p>
            <a:pPr marL="0" marR="0" lvl="0" indent="0" algn="l" rtl="0">
              <a:spcBef>
                <a:spcPts val="0"/>
              </a:spcBef>
              <a:spcAft>
                <a:spcPts val="0"/>
              </a:spcAft>
              <a:buNone/>
            </a:pPr>
            <a:r>
              <a:rPr lang="en-GB" sz="1800" dirty="0">
                <a:solidFill>
                  <a:schemeClr val="lt1"/>
                </a:solidFill>
                <a:latin typeface="Rockwell"/>
                <a:ea typeface="Rockwell"/>
                <a:cs typeface="Rockwell"/>
                <a:sym typeface="Rockwell"/>
              </a:rPr>
              <a:t>The children are firstly given a quiet warning. If they continue to make a bad choice at this point, they will spend time with an adult filling in the following sheet ‘Ag </a:t>
            </a:r>
            <a:r>
              <a:rPr lang="en-GB" sz="1800" dirty="0" err="1">
                <a:solidFill>
                  <a:schemeClr val="lt1"/>
                </a:solidFill>
                <a:latin typeface="Rockwell"/>
                <a:ea typeface="Rockwell"/>
                <a:cs typeface="Rockwell"/>
                <a:sym typeface="Rockwell"/>
              </a:rPr>
              <a:t>smaoineamh</a:t>
            </a:r>
            <a:r>
              <a:rPr lang="en-GB" sz="1800" dirty="0">
                <a:solidFill>
                  <a:schemeClr val="lt1"/>
                </a:solidFill>
                <a:latin typeface="Rockwell"/>
                <a:ea typeface="Rockwell"/>
                <a:cs typeface="Rockwell"/>
                <a:sym typeface="Rockwell"/>
              </a:rPr>
              <a:t> </a:t>
            </a:r>
            <a:r>
              <a:rPr lang="en-GB" sz="1800" dirty="0" err="1">
                <a:solidFill>
                  <a:schemeClr val="lt1"/>
                </a:solidFill>
                <a:latin typeface="Rockwell"/>
                <a:ea typeface="Rockwell"/>
                <a:cs typeface="Rockwell"/>
                <a:sym typeface="Rockwell"/>
              </a:rPr>
              <a:t>ar</a:t>
            </a:r>
            <a:r>
              <a:rPr lang="en-GB" sz="1800" dirty="0">
                <a:solidFill>
                  <a:schemeClr val="lt1"/>
                </a:solidFill>
                <a:latin typeface="Rockwell"/>
                <a:ea typeface="Rockwell"/>
                <a:cs typeface="Rockwell"/>
                <a:sym typeface="Rockwell"/>
              </a:rPr>
              <a:t> </a:t>
            </a:r>
            <a:r>
              <a:rPr lang="en-GB" sz="1800" dirty="0" err="1">
                <a:solidFill>
                  <a:schemeClr val="lt1"/>
                </a:solidFill>
                <a:latin typeface="Rockwell"/>
                <a:ea typeface="Rockwell"/>
                <a:cs typeface="Rockwell"/>
                <a:sym typeface="Rockwell"/>
              </a:rPr>
              <a:t>mo</a:t>
            </a:r>
            <a:r>
              <a:rPr lang="en-GB" sz="1800" dirty="0">
                <a:solidFill>
                  <a:schemeClr val="lt1"/>
                </a:solidFill>
                <a:latin typeface="Rockwell"/>
                <a:ea typeface="Rockwell"/>
                <a:cs typeface="Rockwell"/>
                <a:sym typeface="Rockwell"/>
              </a:rPr>
              <a:t> </a:t>
            </a:r>
            <a:r>
              <a:rPr lang="en-GB" sz="1800" dirty="0" err="1">
                <a:solidFill>
                  <a:schemeClr val="lt1"/>
                </a:solidFill>
                <a:latin typeface="Rockwell"/>
                <a:ea typeface="Rockwell"/>
                <a:cs typeface="Rockwell"/>
                <a:sym typeface="Rockwell"/>
              </a:rPr>
              <a:t>chuid</a:t>
            </a:r>
            <a:r>
              <a:rPr lang="en-GB" sz="1800" dirty="0">
                <a:solidFill>
                  <a:schemeClr val="lt1"/>
                </a:solidFill>
                <a:latin typeface="Rockwell"/>
                <a:ea typeface="Rockwell"/>
                <a:cs typeface="Rockwell"/>
                <a:sym typeface="Rockwell"/>
              </a:rPr>
              <a:t> </a:t>
            </a:r>
            <a:r>
              <a:rPr lang="en-GB" sz="1800" dirty="0" err="1">
                <a:solidFill>
                  <a:schemeClr val="lt1"/>
                </a:solidFill>
                <a:latin typeface="Rockwell"/>
                <a:ea typeface="Rockwell"/>
                <a:cs typeface="Rockwell"/>
                <a:sym typeface="Rockwell"/>
              </a:rPr>
              <a:t>iompar</a:t>
            </a:r>
            <a:r>
              <a:rPr lang="en-GB" sz="1800" dirty="0">
                <a:solidFill>
                  <a:schemeClr val="lt1"/>
                </a:solidFill>
                <a:latin typeface="Rockwell"/>
                <a:ea typeface="Rockwell"/>
                <a:cs typeface="Rockwell"/>
                <a:sym typeface="Rockwell"/>
              </a:rPr>
              <a:t>/ Thinking about my behaviour’. They will have the responsibility to repair the relationship with others if trust has been broken.   </a:t>
            </a:r>
            <a:endParaRPr dirty="0"/>
          </a:p>
        </p:txBody>
      </p:sp>
      <p:pic>
        <p:nvPicPr>
          <p:cNvPr id="3" name="Picture 2" descr="A white rectangular object with black lines&#10;&#10;AI-generated content may be incorrect.">
            <a:extLst>
              <a:ext uri="{FF2B5EF4-FFF2-40B4-BE49-F238E27FC236}">
                <a16:creationId xmlns:a16="http://schemas.microsoft.com/office/drawing/2014/main" id="{86C41C44-0F5E-4D9B-35BC-C8522A948BEE}"/>
              </a:ext>
            </a:extLst>
          </p:cNvPr>
          <p:cNvPicPr>
            <a:picLocks noChangeAspect="1"/>
          </p:cNvPicPr>
          <p:nvPr/>
        </p:nvPicPr>
        <p:blipFill>
          <a:blip r:embed="rId4"/>
          <a:stretch>
            <a:fillRect/>
          </a:stretch>
        </p:blipFill>
        <p:spPr>
          <a:xfrm>
            <a:off x="9201739" y="990085"/>
            <a:ext cx="2788577" cy="3987097"/>
          </a:xfrm>
          <a:prstGeom prst="rect">
            <a:avLst/>
          </a:prstGeom>
        </p:spPr>
      </p:pic>
      <p:sp>
        <p:nvSpPr>
          <p:cNvPr id="4" name="Google Shape;228;p2">
            <a:extLst>
              <a:ext uri="{FF2B5EF4-FFF2-40B4-BE49-F238E27FC236}">
                <a16:creationId xmlns:a16="http://schemas.microsoft.com/office/drawing/2014/main" id="{AE813E72-67B3-71B8-0D0F-F752CB348B74}"/>
              </a:ext>
            </a:extLst>
          </p:cNvPr>
          <p:cNvSpPr>
            <a:spLocks noGrp="1"/>
          </p:cNvSpPr>
          <p:nvPr>
            <p:ph type="title"/>
          </p:nvPr>
        </p:nvSpPr>
        <p:spPr>
          <a:xfrm>
            <a:off x="-1221025" y="7393"/>
            <a:ext cx="14400430" cy="7016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dirty="0" err="1">
                <a:solidFill>
                  <a:schemeClr val="accent1"/>
                </a:solidFill>
                <a:latin typeface="Rockwell"/>
                <a:ea typeface="Rockwell"/>
                <a:cs typeface="Rockwell"/>
                <a:sym typeface="Rockwell"/>
              </a:rPr>
              <a:t>Iarmhairtí</a:t>
            </a:r>
            <a:r>
              <a:rPr lang="en-GB" sz="4400" dirty="0">
                <a:solidFill>
                  <a:schemeClr val="accent1"/>
                </a:solidFill>
                <a:latin typeface="Rockwell"/>
                <a:ea typeface="Rockwell"/>
                <a:cs typeface="Rockwell"/>
                <a:sym typeface="Rockwell"/>
              </a:rPr>
              <a:t>– </a:t>
            </a:r>
            <a:r>
              <a:rPr lang="en-GB" sz="4400" b="0" dirty="0">
                <a:solidFill>
                  <a:schemeClr val="accent1"/>
                </a:solidFill>
                <a:latin typeface="Rockwell"/>
                <a:ea typeface="Rockwell"/>
                <a:cs typeface="Rockwell"/>
                <a:sym typeface="Rockwell"/>
              </a:rPr>
              <a:t>Consequences</a:t>
            </a:r>
            <a:endParaRPr sz="4400" b="0" cap="none" dirty="0">
              <a:solidFill>
                <a:schemeClr val="accen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6"/>
                                        </p:tgtEl>
                                        <p:attrNameLst>
                                          <p:attrName>style.visibility</p:attrName>
                                        </p:attrNameLst>
                                      </p:cBhvr>
                                      <p:to>
                                        <p:strVal val="visible"/>
                                      </p:to>
                                    </p:set>
                                    <p:animEffect transition="in" filter="fade">
                                      <p:cBhvr>
                                        <p:cTn id="7" dur="50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9" name="Google Shape;249;p4"/>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GB" sz="1200" b="0" i="0" u="none" strike="noStrike" cap="none">
                <a:solidFill>
                  <a:srgbClr val="888888"/>
                </a:solidFill>
                <a:latin typeface="Calibri"/>
                <a:ea typeface="Calibri"/>
                <a:cs typeface="Calibri"/>
                <a:sym typeface="Calibri"/>
              </a:rPr>
              <a:t>5</a:t>
            </a:fld>
            <a:endParaRPr sz="1200" b="0" i="0" u="none" strike="noStrike" cap="none">
              <a:solidFill>
                <a:srgbClr val="888888"/>
              </a:solidFill>
              <a:latin typeface="Calibri"/>
              <a:ea typeface="Calibri"/>
              <a:cs typeface="Calibri"/>
              <a:sym typeface="Calibri"/>
            </a:endParaRPr>
          </a:p>
        </p:txBody>
      </p:sp>
      <p:sp>
        <p:nvSpPr>
          <p:cNvPr id="8" name="Google Shape;228;p2">
            <a:extLst>
              <a:ext uri="{FF2B5EF4-FFF2-40B4-BE49-F238E27FC236}">
                <a16:creationId xmlns:a16="http://schemas.microsoft.com/office/drawing/2014/main" id="{13D35F4A-7158-D186-6A33-A78FD9E7BB31}"/>
              </a:ext>
            </a:extLst>
          </p:cNvPr>
          <p:cNvSpPr>
            <a:spLocks noGrp="1"/>
          </p:cNvSpPr>
          <p:nvPr>
            <p:ph type="title"/>
          </p:nvPr>
        </p:nvSpPr>
        <p:spPr>
          <a:xfrm>
            <a:off x="359364" y="299419"/>
            <a:ext cx="10668190" cy="7016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dirty="0" err="1">
                <a:solidFill>
                  <a:schemeClr val="accent1"/>
                </a:solidFill>
                <a:latin typeface="Rockwell"/>
                <a:ea typeface="Rockwell"/>
                <a:cs typeface="Rockwell"/>
                <a:sym typeface="Rockwell"/>
              </a:rPr>
              <a:t>Clár</a:t>
            </a:r>
            <a:r>
              <a:rPr lang="en-GB" sz="4400" dirty="0">
                <a:solidFill>
                  <a:schemeClr val="accent1"/>
                </a:solidFill>
                <a:latin typeface="Rockwell"/>
                <a:ea typeface="Rockwell"/>
                <a:cs typeface="Rockwell"/>
                <a:sym typeface="Rockwell"/>
              </a:rPr>
              <a:t> ama an </a:t>
            </a:r>
            <a:r>
              <a:rPr lang="en-GB" sz="4400" dirty="0" err="1">
                <a:solidFill>
                  <a:schemeClr val="accent1"/>
                </a:solidFill>
                <a:latin typeface="Rockwell"/>
                <a:ea typeface="Rockwell"/>
                <a:cs typeface="Rockwell"/>
                <a:sym typeface="Rockwell"/>
              </a:rPr>
              <a:t>lae</a:t>
            </a:r>
            <a:r>
              <a:rPr lang="en-GB" sz="4400" dirty="0">
                <a:solidFill>
                  <a:schemeClr val="accent1"/>
                </a:solidFill>
                <a:latin typeface="Rockwell"/>
                <a:ea typeface="Rockwell"/>
                <a:cs typeface="Rockwell"/>
                <a:sym typeface="Rockwell"/>
              </a:rPr>
              <a:t> – Daily </a:t>
            </a:r>
            <a:r>
              <a:rPr lang="en-GB" sz="4400" b="0" dirty="0">
                <a:solidFill>
                  <a:schemeClr val="accent1"/>
                </a:solidFill>
                <a:latin typeface="Rockwell"/>
                <a:ea typeface="Rockwell"/>
                <a:cs typeface="Rockwell"/>
                <a:sym typeface="Rockwell"/>
              </a:rPr>
              <a:t>Timetable</a:t>
            </a:r>
            <a:endParaRPr sz="4400" b="0" cap="none" dirty="0">
              <a:solidFill>
                <a:schemeClr val="accent1"/>
              </a:solidFill>
              <a:latin typeface="Rockwell"/>
              <a:ea typeface="Rockwell"/>
              <a:cs typeface="Rockwell"/>
              <a:sym typeface="Rockwell"/>
            </a:endParaRPr>
          </a:p>
        </p:txBody>
      </p:sp>
      <p:sp>
        <p:nvSpPr>
          <p:cNvPr id="10" name="TextBox 9">
            <a:extLst>
              <a:ext uri="{FF2B5EF4-FFF2-40B4-BE49-F238E27FC236}">
                <a16:creationId xmlns:a16="http://schemas.microsoft.com/office/drawing/2014/main" id="{A5C76183-5EB7-73A2-B018-1BC3A262BF50}"/>
              </a:ext>
            </a:extLst>
          </p:cNvPr>
          <p:cNvSpPr txBox="1"/>
          <p:nvPr/>
        </p:nvSpPr>
        <p:spPr>
          <a:xfrm>
            <a:off x="1099197" y="1212363"/>
            <a:ext cx="6096912" cy="4862870"/>
          </a:xfrm>
          <a:prstGeom prst="rect">
            <a:avLst/>
          </a:prstGeom>
          <a:noFill/>
        </p:spPr>
        <p:txBody>
          <a:bodyPr wrap="square">
            <a:spAutoFit/>
          </a:bodyPr>
          <a:lstStyle/>
          <a:p>
            <a:pPr rtl="0" fontAlgn="base">
              <a:buFont typeface="Arial" panose="020B0604020202020204" pitchFamily="34" charset="0"/>
              <a:buChar char="•"/>
            </a:pPr>
            <a:r>
              <a:rPr lang="en-GB" sz="1400" b="0" i="0" u="none" strike="noStrike" dirty="0">
                <a:solidFill>
                  <a:srgbClr val="FEFEFE"/>
                </a:solidFill>
                <a:effectLst/>
                <a:latin typeface="Trebuchet MS" panose="020B0603020202020204" pitchFamily="34" charset="0"/>
              </a:rPr>
              <a:t>9.00.9.10am - Registration</a:t>
            </a:r>
            <a:endParaRPr lang="en-GB" sz="1200" b="0" i="0" u="none" strike="noStrike" dirty="0">
              <a:solidFill>
                <a:srgbClr val="90C226"/>
              </a:solidFill>
              <a:effectLst/>
              <a:latin typeface="Noto Sans Symbols"/>
            </a:endParaRPr>
          </a:p>
          <a:p>
            <a:pPr rtl="0" fontAlgn="base">
              <a:spcBef>
                <a:spcPts val="1000"/>
              </a:spcBef>
              <a:buFont typeface="Arial" panose="020B0604020202020204" pitchFamily="34" charset="0"/>
              <a:buChar char="•"/>
            </a:pPr>
            <a:r>
              <a:rPr lang="en-GB" sz="1400" b="0" i="0" u="none" strike="noStrike" dirty="0">
                <a:solidFill>
                  <a:srgbClr val="FEFEFE"/>
                </a:solidFill>
                <a:effectLst/>
                <a:latin typeface="Trebuchet MS" panose="020B0603020202020204" pitchFamily="34" charset="0"/>
              </a:rPr>
              <a:t>9.10-9.30am - Tasc </a:t>
            </a:r>
            <a:r>
              <a:rPr lang="en-GB" sz="1400" b="0" i="0" u="none" strike="noStrike" dirty="0" err="1">
                <a:solidFill>
                  <a:srgbClr val="FEFEFE"/>
                </a:solidFill>
                <a:effectLst/>
                <a:latin typeface="Trebuchet MS" panose="020B0603020202020204" pitchFamily="34" charset="0"/>
              </a:rPr>
              <a:t>na</a:t>
            </a:r>
            <a:r>
              <a:rPr lang="en-GB" sz="1400" b="0" i="0" u="none" strike="noStrike" dirty="0">
                <a:solidFill>
                  <a:srgbClr val="FEFEFE"/>
                </a:solidFill>
                <a:effectLst/>
                <a:latin typeface="Trebuchet MS" panose="020B0603020202020204" pitchFamily="34" charset="0"/>
              </a:rPr>
              <a:t> </a:t>
            </a:r>
            <a:r>
              <a:rPr lang="en-GB" sz="1400" b="0" i="0" u="none" strike="noStrike" dirty="0" err="1">
                <a:solidFill>
                  <a:srgbClr val="FEFEFE"/>
                </a:solidFill>
                <a:effectLst/>
                <a:latin typeface="Trebuchet MS" panose="020B0603020202020204" pitchFamily="34" charset="0"/>
              </a:rPr>
              <a:t>maidine</a:t>
            </a:r>
            <a:r>
              <a:rPr lang="en-GB" sz="1400" b="0" i="0" u="none" strike="noStrike" dirty="0">
                <a:solidFill>
                  <a:srgbClr val="FEFEFE"/>
                </a:solidFill>
                <a:effectLst/>
                <a:latin typeface="Trebuchet MS" panose="020B0603020202020204" pitchFamily="34" charset="0"/>
              </a:rPr>
              <a:t>/Morning Task</a:t>
            </a:r>
            <a:endParaRPr lang="en-GB" sz="1200" b="0" i="0" u="none" strike="noStrike" dirty="0">
              <a:solidFill>
                <a:srgbClr val="90C226"/>
              </a:solidFill>
              <a:effectLst/>
              <a:latin typeface="Noto Sans Symbols"/>
            </a:endParaRPr>
          </a:p>
          <a:p>
            <a:pPr rtl="0" fontAlgn="base">
              <a:spcBef>
                <a:spcPts val="1000"/>
              </a:spcBef>
              <a:buFont typeface="Arial" panose="020B0604020202020204" pitchFamily="34" charset="0"/>
              <a:buChar char="•"/>
            </a:pPr>
            <a:r>
              <a:rPr lang="en-GB" sz="1400" b="0" i="0" u="none" strike="noStrike" dirty="0">
                <a:solidFill>
                  <a:srgbClr val="FEFEFE"/>
                </a:solidFill>
                <a:effectLst/>
                <a:latin typeface="Trebuchet MS" panose="020B0603020202020204" pitchFamily="34" charset="0"/>
              </a:rPr>
              <a:t>9.30-9.50am – English </a:t>
            </a:r>
            <a:r>
              <a:rPr lang="en-GB" dirty="0">
                <a:solidFill>
                  <a:srgbClr val="FEFEFE"/>
                </a:solidFill>
                <a:latin typeface="Trebuchet MS" panose="020B0603020202020204" pitchFamily="34" charset="0"/>
              </a:rPr>
              <a:t>p</a:t>
            </a:r>
            <a:r>
              <a:rPr lang="en-GB" sz="1400" b="0" i="0" u="none" strike="noStrike" dirty="0">
                <a:solidFill>
                  <a:srgbClr val="FEFEFE"/>
                </a:solidFill>
                <a:effectLst/>
                <a:latin typeface="Trebuchet MS" panose="020B0603020202020204" pitchFamily="34" charset="0"/>
              </a:rPr>
              <a:t>honics or </a:t>
            </a:r>
            <a:r>
              <a:rPr lang="en-GB" sz="1400" b="0" i="0" u="none" strike="noStrike" dirty="0" err="1">
                <a:solidFill>
                  <a:srgbClr val="FEFEFE"/>
                </a:solidFill>
                <a:effectLst/>
                <a:latin typeface="Trebuchet MS" panose="020B0603020202020204" pitchFamily="34" charset="0"/>
              </a:rPr>
              <a:t>Fónaic</a:t>
            </a:r>
            <a:r>
              <a:rPr lang="en-GB" sz="1400" b="0" i="0" u="none" strike="noStrike" dirty="0">
                <a:solidFill>
                  <a:srgbClr val="FEFEFE"/>
                </a:solidFill>
                <a:effectLst/>
                <a:latin typeface="Trebuchet MS" panose="020B0603020202020204" pitchFamily="34" charset="0"/>
              </a:rPr>
              <a:t> </a:t>
            </a:r>
            <a:r>
              <a:rPr lang="en-GB" sz="1400" b="0" i="0" u="none" strike="noStrike" dirty="0" err="1">
                <a:solidFill>
                  <a:srgbClr val="FEFEFE"/>
                </a:solidFill>
                <a:effectLst/>
                <a:latin typeface="Trebuchet MS" panose="020B0603020202020204" pitchFamily="34" charset="0"/>
              </a:rPr>
              <a:t>na</a:t>
            </a:r>
            <a:r>
              <a:rPr lang="en-GB" sz="1400" b="0" i="0" u="none" strike="noStrike" dirty="0">
                <a:solidFill>
                  <a:srgbClr val="FEFEFE"/>
                </a:solidFill>
                <a:effectLst/>
                <a:latin typeface="Trebuchet MS" panose="020B0603020202020204" pitchFamily="34" charset="0"/>
              </a:rPr>
              <a:t> </a:t>
            </a:r>
            <a:r>
              <a:rPr lang="en-GB" sz="1400" b="0" i="0" u="none" strike="noStrike" dirty="0" err="1">
                <a:solidFill>
                  <a:srgbClr val="FEFEFE"/>
                </a:solidFill>
                <a:effectLst/>
                <a:latin typeface="Trebuchet MS" panose="020B0603020202020204" pitchFamily="34" charset="0"/>
              </a:rPr>
              <a:t>Gaeilge</a:t>
            </a:r>
            <a:endParaRPr lang="en-GB" sz="1200" b="0" i="0" u="none" strike="noStrike" dirty="0">
              <a:solidFill>
                <a:srgbClr val="90C226"/>
              </a:solidFill>
              <a:effectLst/>
              <a:latin typeface="Noto Sans Symbols"/>
            </a:endParaRPr>
          </a:p>
          <a:p>
            <a:pPr rtl="0" fontAlgn="base">
              <a:spcBef>
                <a:spcPts val="1000"/>
              </a:spcBef>
              <a:buFont typeface="Arial" panose="020B0604020202020204" pitchFamily="34" charset="0"/>
              <a:buChar char="•"/>
            </a:pPr>
            <a:r>
              <a:rPr lang="en-GB" sz="1400" b="0" i="0" u="none" strike="noStrike" dirty="0">
                <a:solidFill>
                  <a:srgbClr val="FEFEFE"/>
                </a:solidFill>
                <a:effectLst/>
                <a:latin typeface="Trebuchet MS" panose="020B0603020202020204" pitchFamily="34" charset="0"/>
              </a:rPr>
              <a:t>9.50-10.30am - </a:t>
            </a:r>
            <a:r>
              <a:rPr lang="en-GB" sz="1400" b="0" i="0" u="none" strike="noStrike" dirty="0" err="1">
                <a:solidFill>
                  <a:srgbClr val="FEFEFE"/>
                </a:solidFill>
                <a:effectLst/>
                <a:latin typeface="Trebuchet MS" panose="020B0603020202020204" pitchFamily="34" charset="0"/>
              </a:rPr>
              <a:t>Gaeilge</a:t>
            </a:r>
            <a:r>
              <a:rPr lang="en-GB" sz="1400" b="0" i="0" u="none" strike="noStrike" dirty="0">
                <a:solidFill>
                  <a:srgbClr val="FEFEFE"/>
                </a:solidFill>
                <a:effectLst/>
                <a:latin typeface="Trebuchet MS" panose="020B0603020202020204" pitchFamily="34" charset="0"/>
              </a:rPr>
              <a:t> – Grammar/Comprehension/Writing genre</a:t>
            </a:r>
            <a:endParaRPr lang="en-GB" sz="1200" b="0" i="0" u="none" strike="noStrike" dirty="0">
              <a:solidFill>
                <a:srgbClr val="90C226"/>
              </a:solidFill>
              <a:effectLst/>
              <a:latin typeface="Noto Sans Symbols"/>
            </a:endParaRPr>
          </a:p>
          <a:p>
            <a:pPr rtl="0" fontAlgn="base">
              <a:spcBef>
                <a:spcPts val="1000"/>
              </a:spcBef>
              <a:buFont typeface="Arial" panose="020B0604020202020204" pitchFamily="34" charset="0"/>
              <a:buChar char="•"/>
            </a:pPr>
            <a:r>
              <a:rPr lang="en-GB" sz="1400" b="0" i="0" u="none" strike="noStrike" dirty="0">
                <a:solidFill>
                  <a:srgbClr val="FEFEFE"/>
                </a:solidFill>
                <a:effectLst/>
                <a:latin typeface="Trebuchet MS" panose="020B0603020202020204" pitchFamily="34" charset="0"/>
              </a:rPr>
              <a:t>10.30-11.00am - Breaktime</a:t>
            </a:r>
            <a:endParaRPr lang="en-GB" sz="1200" b="0" i="0" u="none" strike="noStrike" dirty="0">
              <a:solidFill>
                <a:srgbClr val="90C226"/>
              </a:solidFill>
              <a:effectLst/>
              <a:latin typeface="Noto Sans Symbols"/>
            </a:endParaRPr>
          </a:p>
          <a:p>
            <a:pPr rtl="0" fontAlgn="base">
              <a:spcBef>
                <a:spcPts val="1000"/>
              </a:spcBef>
              <a:buFont typeface="Arial" panose="020B0604020202020204" pitchFamily="34" charset="0"/>
              <a:buChar char="•"/>
            </a:pPr>
            <a:r>
              <a:rPr lang="en-GB" sz="1400" b="0" i="0" u="none" strike="noStrike" dirty="0">
                <a:solidFill>
                  <a:srgbClr val="FEFEFE"/>
                </a:solidFill>
                <a:effectLst/>
                <a:latin typeface="Trebuchet MS" panose="020B0603020202020204" pitchFamily="34" charset="0"/>
              </a:rPr>
              <a:t>11.00-11.20am - Mental maths activities</a:t>
            </a:r>
            <a:endParaRPr lang="en-GB" sz="1200" b="0" i="0" u="none" strike="noStrike" dirty="0">
              <a:solidFill>
                <a:srgbClr val="90C226"/>
              </a:solidFill>
              <a:effectLst/>
              <a:latin typeface="Noto Sans Symbols"/>
            </a:endParaRPr>
          </a:p>
          <a:p>
            <a:pPr rtl="0" fontAlgn="base">
              <a:spcBef>
                <a:spcPts val="1000"/>
              </a:spcBef>
              <a:buFont typeface="Arial" panose="020B0604020202020204" pitchFamily="34" charset="0"/>
              <a:buChar char="•"/>
            </a:pPr>
            <a:r>
              <a:rPr lang="en-GB" sz="1400" b="0" i="0" u="none" strike="noStrike" dirty="0">
                <a:solidFill>
                  <a:srgbClr val="FEFEFE"/>
                </a:solidFill>
                <a:effectLst/>
                <a:latin typeface="Trebuchet MS" panose="020B0603020202020204" pitchFamily="34" charset="0"/>
              </a:rPr>
              <a:t>11.20-12.00pm - Numeracy </a:t>
            </a:r>
            <a:endParaRPr lang="en-GB" sz="1200" b="0" i="0" u="none" strike="noStrike" dirty="0">
              <a:solidFill>
                <a:srgbClr val="90C226"/>
              </a:solidFill>
              <a:effectLst/>
              <a:latin typeface="Noto Sans Symbols"/>
            </a:endParaRPr>
          </a:p>
          <a:p>
            <a:pPr rtl="0" fontAlgn="base">
              <a:spcBef>
                <a:spcPts val="1000"/>
              </a:spcBef>
              <a:buFont typeface="Arial" panose="020B0604020202020204" pitchFamily="34" charset="0"/>
              <a:buChar char="•"/>
            </a:pPr>
            <a:r>
              <a:rPr lang="en-GB" sz="1400" b="0" i="0" u="none" strike="noStrike" dirty="0">
                <a:solidFill>
                  <a:srgbClr val="FEFEFE"/>
                </a:solidFill>
                <a:effectLst/>
                <a:latin typeface="Trebuchet MS" panose="020B0603020202020204" pitchFamily="34" charset="0"/>
              </a:rPr>
              <a:t>12.00-1.00pm - Lunch</a:t>
            </a:r>
            <a:endParaRPr lang="en-GB" sz="1200" b="0" i="0" u="none" strike="noStrike" dirty="0">
              <a:solidFill>
                <a:srgbClr val="90C226"/>
              </a:solidFill>
              <a:effectLst/>
              <a:latin typeface="Noto Sans Symbols"/>
            </a:endParaRPr>
          </a:p>
          <a:p>
            <a:pPr rtl="0" fontAlgn="base">
              <a:spcBef>
                <a:spcPts val="1000"/>
              </a:spcBef>
              <a:buFont typeface="Arial" panose="020B0604020202020204" pitchFamily="34" charset="0"/>
              <a:buChar char="•"/>
            </a:pPr>
            <a:r>
              <a:rPr lang="en-GB" sz="1400" b="0" i="0" u="none" strike="noStrike" dirty="0">
                <a:solidFill>
                  <a:srgbClr val="FEFEFE"/>
                </a:solidFill>
                <a:effectLst/>
                <a:latin typeface="Trebuchet MS" panose="020B0603020202020204" pitchFamily="34" charset="0"/>
              </a:rPr>
              <a:t>1.00-1.20pm - Accelerated Reading novels &amp; quizzes</a:t>
            </a:r>
            <a:endParaRPr lang="en-GB" sz="1200" b="0" i="0" u="none" strike="noStrike" dirty="0">
              <a:solidFill>
                <a:srgbClr val="90C226"/>
              </a:solidFill>
              <a:effectLst/>
              <a:latin typeface="Noto Sans Symbols"/>
            </a:endParaRPr>
          </a:p>
          <a:p>
            <a:pPr rtl="0" fontAlgn="base">
              <a:spcBef>
                <a:spcPts val="1000"/>
              </a:spcBef>
              <a:buFont typeface="Arial" panose="020B0604020202020204" pitchFamily="34" charset="0"/>
              <a:buChar char="•"/>
            </a:pPr>
            <a:r>
              <a:rPr lang="en-GB" sz="1400" b="0" i="0" u="none" strike="noStrike" dirty="0">
                <a:solidFill>
                  <a:srgbClr val="FEFEFE"/>
                </a:solidFill>
                <a:effectLst/>
                <a:latin typeface="Trebuchet MS" panose="020B0603020202020204" pitchFamily="34" charset="0"/>
              </a:rPr>
              <a:t>1. 20 -2.00pm – English - Grammar &amp; </a:t>
            </a:r>
            <a:r>
              <a:rPr lang="en-GB" dirty="0">
                <a:solidFill>
                  <a:srgbClr val="FEFEFE"/>
                </a:solidFill>
                <a:latin typeface="Trebuchet MS" panose="020B0603020202020204" pitchFamily="34" charset="0"/>
              </a:rPr>
              <a:t>P</a:t>
            </a:r>
            <a:r>
              <a:rPr lang="en-GB" sz="1400" b="0" i="0" u="none" strike="noStrike" dirty="0">
                <a:solidFill>
                  <a:srgbClr val="FEFEFE"/>
                </a:solidFill>
                <a:effectLst/>
                <a:latin typeface="Trebuchet MS" panose="020B0603020202020204" pitchFamily="34" charset="0"/>
              </a:rPr>
              <a:t>unctuation/ </a:t>
            </a:r>
            <a:r>
              <a:rPr lang="en-GB" dirty="0">
                <a:solidFill>
                  <a:srgbClr val="FEFEFE"/>
                </a:solidFill>
                <a:latin typeface="Trebuchet MS" panose="020B0603020202020204" pitchFamily="34" charset="0"/>
              </a:rPr>
              <a:t>C</a:t>
            </a:r>
            <a:r>
              <a:rPr lang="en-GB" sz="1400" b="0" i="0" u="none" strike="noStrike" dirty="0">
                <a:solidFill>
                  <a:srgbClr val="FEFEFE"/>
                </a:solidFill>
                <a:effectLst/>
                <a:latin typeface="Trebuchet MS" panose="020B0603020202020204" pitchFamily="34" charset="0"/>
              </a:rPr>
              <a:t>omprehension / Writing </a:t>
            </a:r>
            <a:r>
              <a:rPr lang="en-GB" dirty="0">
                <a:solidFill>
                  <a:srgbClr val="FEFEFE"/>
                </a:solidFill>
                <a:latin typeface="Trebuchet MS" panose="020B0603020202020204" pitchFamily="34" charset="0"/>
              </a:rPr>
              <a:t>G</a:t>
            </a:r>
            <a:r>
              <a:rPr lang="en-GB" sz="1400" b="0" i="0" u="none" strike="noStrike" dirty="0">
                <a:solidFill>
                  <a:srgbClr val="FEFEFE"/>
                </a:solidFill>
                <a:effectLst/>
                <a:latin typeface="Trebuchet MS" panose="020B0603020202020204" pitchFamily="34" charset="0"/>
              </a:rPr>
              <a:t>enre/ Writing based on WAU topic/ Reading </a:t>
            </a:r>
            <a:r>
              <a:rPr lang="en-GB" dirty="0">
                <a:solidFill>
                  <a:srgbClr val="FEFEFE"/>
                </a:solidFill>
                <a:latin typeface="Trebuchet MS" panose="020B0603020202020204" pitchFamily="34" charset="0"/>
              </a:rPr>
              <a:t>G</a:t>
            </a:r>
            <a:r>
              <a:rPr lang="en-GB" sz="1400" b="0" i="0" u="none" strike="noStrike" dirty="0">
                <a:solidFill>
                  <a:srgbClr val="FEFEFE"/>
                </a:solidFill>
                <a:effectLst/>
                <a:latin typeface="Trebuchet MS" panose="020B0603020202020204" pitchFamily="34" charset="0"/>
              </a:rPr>
              <a:t>roups</a:t>
            </a:r>
            <a:endParaRPr lang="en-GB" sz="1200" b="0" i="0" u="none" strike="noStrike" dirty="0">
              <a:solidFill>
                <a:srgbClr val="90C226"/>
              </a:solidFill>
              <a:effectLst/>
              <a:latin typeface="Noto Sans Symbols"/>
            </a:endParaRPr>
          </a:p>
          <a:p>
            <a:pPr rtl="0" fontAlgn="base">
              <a:spcBef>
                <a:spcPts val="1000"/>
              </a:spcBef>
              <a:buFont typeface="Arial" panose="020B0604020202020204" pitchFamily="34" charset="0"/>
              <a:buChar char="•"/>
            </a:pPr>
            <a:r>
              <a:rPr lang="en-GB" sz="1400" b="0" i="0" u="none" strike="noStrike" dirty="0">
                <a:solidFill>
                  <a:srgbClr val="FEFEFE"/>
                </a:solidFill>
                <a:effectLst/>
                <a:latin typeface="Trebuchet MS" panose="020B0603020202020204" pitchFamily="34" charset="0"/>
              </a:rPr>
              <a:t>2.00- 2.40pm - W.A.U (topic work)/ Art/ Mindfulness/ Personal Development</a:t>
            </a:r>
            <a:endParaRPr lang="en-GB" sz="1200" b="0" i="0" u="none" strike="noStrike" dirty="0">
              <a:solidFill>
                <a:srgbClr val="90C226"/>
              </a:solidFill>
              <a:effectLst/>
              <a:latin typeface="Noto Sans Symbols"/>
            </a:endParaRPr>
          </a:p>
          <a:p>
            <a:pPr rtl="0" fontAlgn="base">
              <a:spcBef>
                <a:spcPts val="1000"/>
              </a:spcBef>
              <a:buFont typeface="Arial" panose="020B0604020202020204" pitchFamily="34" charset="0"/>
              <a:buChar char="•"/>
            </a:pPr>
            <a:r>
              <a:rPr lang="en-GB" sz="1400" b="0" i="0" u="none" strike="noStrike" dirty="0">
                <a:solidFill>
                  <a:srgbClr val="FEFEFE"/>
                </a:solidFill>
                <a:effectLst/>
                <a:latin typeface="Trebuchet MS" panose="020B0603020202020204" pitchFamily="34" charset="0"/>
              </a:rPr>
              <a:t>2.40-3.00pm - Ceol/ Music</a:t>
            </a:r>
            <a:endParaRPr lang="en-GB" sz="1200" b="0" i="0" u="none" strike="noStrike" dirty="0">
              <a:solidFill>
                <a:srgbClr val="90C226"/>
              </a:solidFill>
              <a:effectLst/>
              <a:latin typeface="Noto Sans Symbols"/>
            </a:endParaRPr>
          </a:p>
          <a:p>
            <a:pPr rtl="0" fontAlgn="base">
              <a:spcBef>
                <a:spcPts val="1000"/>
              </a:spcBef>
              <a:buFont typeface="Arial" panose="020B0604020202020204" pitchFamily="34" charset="0"/>
              <a:buChar char="•"/>
            </a:pPr>
            <a:r>
              <a:rPr lang="en-GB" sz="1400" b="0" i="0" u="none" strike="noStrike" dirty="0">
                <a:solidFill>
                  <a:srgbClr val="FEFEFE"/>
                </a:solidFill>
                <a:effectLst/>
                <a:latin typeface="Trebuchet MS" panose="020B0603020202020204" pitchFamily="34" charset="0"/>
              </a:rPr>
              <a:t>3.00 </a:t>
            </a:r>
            <a:r>
              <a:rPr lang="en-GB" sz="1400" b="0" i="0" u="none" strike="noStrike" dirty="0" err="1">
                <a:solidFill>
                  <a:srgbClr val="FEFEFE"/>
                </a:solidFill>
                <a:effectLst/>
                <a:latin typeface="Trebuchet MS" panose="020B0603020202020204" pitchFamily="34" charset="0"/>
              </a:rPr>
              <a:t>Hometime</a:t>
            </a:r>
            <a:endParaRPr lang="en-GB" sz="1200" b="0" i="0" u="none" strike="noStrike" dirty="0">
              <a:solidFill>
                <a:srgbClr val="90C226"/>
              </a:solidFill>
              <a:effectLst/>
              <a:latin typeface="Noto Sans Symbols"/>
            </a:endParaRPr>
          </a:p>
        </p:txBody>
      </p:sp>
      <p:sp>
        <p:nvSpPr>
          <p:cNvPr id="11" name="TextBox 10">
            <a:extLst>
              <a:ext uri="{FF2B5EF4-FFF2-40B4-BE49-F238E27FC236}">
                <a16:creationId xmlns:a16="http://schemas.microsoft.com/office/drawing/2014/main" id="{0E93A731-987B-C9E5-C79F-F769D2EBA7E4}"/>
              </a:ext>
            </a:extLst>
          </p:cNvPr>
          <p:cNvSpPr txBox="1"/>
          <p:nvPr/>
        </p:nvSpPr>
        <p:spPr>
          <a:xfrm>
            <a:off x="7539693" y="1620733"/>
            <a:ext cx="2272312" cy="954107"/>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GB" dirty="0"/>
              <a:t>Here is a sample timetable outlining what a typical day in R5 looks like. </a:t>
            </a:r>
          </a:p>
        </p:txBody>
      </p:sp>
      <p:sp>
        <p:nvSpPr>
          <p:cNvPr id="12" name="TextBox 11">
            <a:extLst>
              <a:ext uri="{FF2B5EF4-FFF2-40B4-BE49-F238E27FC236}">
                <a16:creationId xmlns:a16="http://schemas.microsoft.com/office/drawing/2014/main" id="{54FD1968-103E-6B79-547B-FE3AEBD2DA22}"/>
              </a:ext>
            </a:extLst>
          </p:cNvPr>
          <p:cNvSpPr txBox="1"/>
          <p:nvPr/>
        </p:nvSpPr>
        <p:spPr>
          <a:xfrm>
            <a:off x="7539693" y="3482942"/>
            <a:ext cx="1982112" cy="181588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GB" dirty="0"/>
              <a:t>R5 have </a:t>
            </a:r>
            <a:r>
              <a:rPr lang="en-GB" dirty="0" err="1"/>
              <a:t>Corpoideachas</a:t>
            </a:r>
            <a:r>
              <a:rPr lang="en-GB" dirty="0"/>
              <a:t> (PE) on Thursday and Friday and pupils come to school dressed in their PE kits on these days. </a:t>
            </a:r>
          </a:p>
          <a:p>
            <a:endParaRPr lang="en-GB" dirty="0"/>
          </a:p>
        </p:txBody>
      </p:sp>
      <p:pic>
        <p:nvPicPr>
          <p:cNvPr id="14" name="Graphic 13" descr="Stack of books with pear">
            <a:extLst>
              <a:ext uri="{FF2B5EF4-FFF2-40B4-BE49-F238E27FC236}">
                <a16:creationId xmlns:a16="http://schemas.microsoft.com/office/drawing/2014/main" id="{DC167D5C-DBEC-26C3-1E9B-45EDA188E4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17553" y="4307705"/>
            <a:ext cx="2474447" cy="247444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2">
          <a:extLst>
            <a:ext uri="{FF2B5EF4-FFF2-40B4-BE49-F238E27FC236}">
              <a16:creationId xmlns:a16="http://schemas.microsoft.com/office/drawing/2014/main" id="{A90864A8-973B-BAEF-43AF-4650CC668086}"/>
            </a:ext>
          </a:extLst>
        </p:cNvPr>
        <p:cNvGrpSpPr/>
        <p:nvPr/>
      </p:nvGrpSpPr>
      <p:grpSpPr>
        <a:xfrm>
          <a:off x="0" y="0"/>
          <a:ext cx="0" cy="0"/>
          <a:chOff x="0" y="0"/>
          <a:chExt cx="0" cy="0"/>
        </a:xfrm>
      </p:grpSpPr>
      <p:sp>
        <p:nvSpPr>
          <p:cNvPr id="249" name="Google Shape;249;p4">
            <a:extLst>
              <a:ext uri="{FF2B5EF4-FFF2-40B4-BE49-F238E27FC236}">
                <a16:creationId xmlns:a16="http://schemas.microsoft.com/office/drawing/2014/main" id="{4E0E0B63-CEF4-79BD-CCDB-9EAB51E081A3}"/>
              </a:ext>
            </a:extLst>
          </p:cNvPr>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GB" sz="1200" b="0" i="0" u="none" strike="noStrike" cap="none">
                <a:solidFill>
                  <a:srgbClr val="888888"/>
                </a:solidFill>
                <a:latin typeface="Calibri"/>
                <a:ea typeface="Calibri"/>
                <a:cs typeface="Calibri"/>
                <a:sym typeface="Calibri"/>
              </a:rPr>
              <a:t>6</a:t>
            </a:fld>
            <a:endParaRPr sz="1200" b="0" i="0" u="none" strike="noStrike" cap="none">
              <a:solidFill>
                <a:srgbClr val="888888"/>
              </a:solidFill>
              <a:latin typeface="Calibri"/>
              <a:ea typeface="Calibri"/>
              <a:cs typeface="Calibri"/>
              <a:sym typeface="Calibri"/>
            </a:endParaRPr>
          </a:p>
        </p:txBody>
      </p:sp>
      <p:sp>
        <p:nvSpPr>
          <p:cNvPr id="8" name="Google Shape;228;p2">
            <a:extLst>
              <a:ext uri="{FF2B5EF4-FFF2-40B4-BE49-F238E27FC236}">
                <a16:creationId xmlns:a16="http://schemas.microsoft.com/office/drawing/2014/main" id="{6A9807D2-3206-07B1-FD64-19379C02D217}"/>
              </a:ext>
            </a:extLst>
          </p:cNvPr>
          <p:cNvSpPr>
            <a:spLocks noGrp="1"/>
          </p:cNvSpPr>
          <p:nvPr>
            <p:ph type="title"/>
          </p:nvPr>
        </p:nvSpPr>
        <p:spPr>
          <a:xfrm>
            <a:off x="359364" y="299419"/>
            <a:ext cx="10668190" cy="7016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dirty="0">
                <a:solidFill>
                  <a:schemeClr val="accent1"/>
                </a:solidFill>
                <a:latin typeface="Rockwell"/>
                <a:ea typeface="Rockwell"/>
                <a:cs typeface="Rockwell"/>
                <a:sym typeface="Rockwell"/>
              </a:rPr>
              <a:t>Curriculum</a:t>
            </a:r>
            <a:endParaRPr sz="4400" b="0" cap="none" dirty="0">
              <a:solidFill>
                <a:schemeClr val="accent1"/>
              </a:solidFill>
              <a:latin typeface="Rockwell"/>
              <a:ea typeface="Rockwell"/>
              <a:cs typeface="Rockwell"/>
              <a:sym typeface="Rockwell"/>
            </a:endParaRPr>
          </a:p>
        </p:txBody>
      </p:sp>
      <p:sp>
        <p:nvSpPr>
          <p:cNvPr id="2" name="TextBox 1">
            <a:extLst>
              <a:ext uri="{FF2B5EF4-FFF2-40B4-BE49-F238E27FC236}">
                <a16:creationId xmlns:a16="http://schemas.microsoft.com/office/drawing/2014/main" id="{FA7A6903-B9A9-D765-A5FF-6118CC7FBD21}"/>
              </a:ext>
            </a:extLst>
          </p:cNvPr>
          <p:cNvSpPr txBox="1"/>
          <p:nvPr/>
        </p:nvSpPr>
        <p:spPr>
          <a:xfrm>
            <a:off x="7879171" y="1297681"/>
            <a:ext cx="3799962" cy="1384995"/>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r>
              <a:rPr lang="en-GB" dirty="0">
                <a:latin typeface="Comic Sans MS" panose="030F0702030302020204" pitchFamily="66" charset="0"/>
              </a:rPr>
              <a:t>We follow the Northern Ireland Curriculum: Literacy, Numeracy, The World Around us, The Arts (Art and Design, Music and Drama), P.E., Personal Development and Mutual Understanding, ICT and RE.</a:t>
            </a:r>
          </a:p>
        </p:txBody>
      </p:sp>
      <p:sp>
        <p:nvSpPr>
          <p:cNvPr id="3" name="TextBox 2">
            <a:extLst>
              <a:ext uri="{FF2B5EF4-FFF2-40B4-BE49-F238E27FC236}">
                <a16:creationId xmlns:a16="http://schemas.microsoft.com/office/drawing/2014/main" id="{A00D7D80-C38B-72C2-A28A-1ECA8D4449FC}"/>
              </a:ext>
            </a:extLst>
          </p:cNvPr>
          <p:cNvSpPr txBox="1"/>
          <p:nvPr/>
        </p:nvSpPr>
        <p:spPr>
          <a:xfrm>
            <a:off x="7512316" y="3177424"/>
            <a:ext cx="4358458" cy="181588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fontAlgn="base"/>
            <a:r>
              <a:rPr lang="en-GB" dirty="0">
                <a:latin typeface="Comic Sans MS" panose="030F0702030302020204" pitchFamily="66" charset="0"/>
              </a:rPr>
              <a:t>A significant proportion of the Curriculum in Rang 5 is delivered through Topic-based learning. Children learn to problem solve, investigate ideas, create projects, cooperate with others, explain their findings and extend their vocabulary and communication skills through a variety of Topics. </a:t>
            </a:r>
          </a:p>
          <a:p>
            <a:pPr fontAlgn="base"/>
            <a:endParaRPr lang="en-GB" dirty="0">
              <a:latin typeface="Comic Sans MS" panose="030F0702030302020204" pitchFamily="66" charset="0"/>
            </a:endParaRPr>
          </a:p>
          <a:p>
            <a:pPr fontAlgn="base"/>
            <a:endParaRPr lang="en-GB" dirty="0">
              <a:latin typeface="Comic Sans MS" panose="030F0702030302020204" pitchFamily="66" charset="0"/>
            </a:endParaRPr>
          </a:p>
        </p:txBody>
      </p:sp>
      <p:pic>
        <p:nvPicPr>
          <p:cNvPr id="1026" name="Picture 2">
            <a:extLst>
              <a:ext uri="{FF2B5EF4-FFF2-40B4-BE49-F238E27FC236}">
                <a16:creationId xmlns:a16="http://schemas.microsoft.com/office/drawing/2014/main" id="{27A4391A-6D1E-08A2-262F-D9C636E128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226" y="1177925"/>
            <a:ext cx="7010400" cy="47053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378A226-178F-C20F-3294-44D43329CD7D}"/>
              </a:ext>
            </a:extLst>
          </p:cNvPr>
          <p:cNvSpPr txBox="1"/>
          <p:nvPr/>
        </p:nvSpPr>
        <p:spPr>
          <a:xfrm>
            <a:off x="8045427" y="5042118"/>
            <a:ext cx="1839751" cy="181588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GB" b="1" dirty="0">
                <a:latin typeface="Comic Sans MS" panose="030F0702030302020204" pitchFamily="66" charset="0"/>
              </a:rPr>
              <a:t>We are currently working on and enjoying our topic ‘An </a:t>
            </a:r>
            <a:r>
              <a:rPr lang="en-GB" b="1" dirty="0" err="1">
                <a:latin typeface="Comic Sans MS" panose="030F0702030302020204" pitchFamily="66" charset="0"/>
              </a:rPr>
              <a:t>Grianchóras</a:t>
            </a:r>
            <a:r>
              <a:rPr lang="en-GB" b="1" dirty="0">
                <a:latin typeface="Comic Sans MS" panose="030F0702030302020204" pitchFamily="66" charset="0"/>
              </a:rPr>
              <a:t>’ (The Solar System). Ask us about this at home! </a:t>
            </a:r>
          </a:p>
        </p:txBody>
      </p:sp>
      <p:pic>
        <p:nvPicPr>
          <p:cNvPr id="6" name="Picture 5" descr="A group of kids sitting at a table&#10;&#10;AI-generated content may be incorrect.">
            <a:extLst>
              <a:ext uri="{FF2B5EF4-FFF2-40B4-BE49-F238E27FC236}">
                <a16:creationId xmlns:a16="http://schemas.microsoft.com/office/drawing/2014/main" id="{7BC219B4-8F2E-9B95-9174-04143C85D509}"/>
              </a:ext>
            </a:extLst>
          </p:cNvPr>
          <p:cNvPicPr>
            <a:picLocks noChangeAspect="1"/>
          </p:cNvPicPr>
          <p:nvPr/>
        </p:nvPicPr>
        <p:blipFill>
          <a:blip r:embed="rId4"/>
          <a:stretch>
            <a:fillRect/>
          </a:stretch>
        </p:blipFill>
        <p:spPr>
          <a:xfrm rot="5400000">
            <a:off x="9890049" y="5381016"/>
            <a:ext cx="1637920" cy="1228440"/>
          </a:xfrm>
          <a:prstGeom prst="rect">
            <a:avLst/>
          </a:prstGeom>
        </p:spPr>
      </p:pic>
    </p:spTree>
    <p:extLst>
      <p:ext uri="{BB962C8B-B14F-4D97-AF65-F5344CB8AC3E}">
        <p14:creationId xmlns:p14="http://schemas.microsoft.com/office/powerpoint/2010/main" val="2812213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2">
          <a:extLst>
            <a:ext uri="{FF2B5EF4-FFF2-40B4-BE49-F238E27FC236}">
              <a16:creationId xmlns:a16="http://schemas.microsoft.com/office/drawing/2014/main" id="{391249EE-E953-DFA9-90FA-7C966E5B19AE}"/>
            </a:ext>
          </a:extLst>
        </p:cNvPr>
        <p:cNvGrpSpPr/>
        <p:nvPr/>
      </p:nvGrpSpPr>
      <p:grpSpPr>
        <a:xfrm>
          <a:off x="0" y="0"/>
          <a:ext cx="0" cy="0"/>
          <a:chOff x="0" y="0"/>
          <a:chExt cx="0" cy="0"/>
        </a:xfrm>
      </p:grpSpPr>
      <p:sp>
        <p:nvSpPr>
          <p:cNvPr id="8" name="Google Shape;228;p2">
            <a:extLst>
              <a:ext uri="{FF2B5EF4-FFF2-40B4-BE49-F238E27FC236}">
                <a16:creationId xmlns:a16="http://schemas.microsoft.com/office/drawing/2014/main" id="{B793F9B1-857C-025A-37EE-896E37CFC6AD}"/>
              </a:ext>
            </a:extLst>
          </p:cNvPr>
          <p:cNvSpPr>
            <a:spLocks noGrp="1"/>
          </p:cNvSpPr>
          <p:nvPr>
            <p:ph type="title"/>
          </p:nvPr>
        </p:nvSpPr>
        <p:spPr>
          <a:xfrm>
            <a:off x="359364" y="299419"/>
            <a:ext cx="10668190" cy="7016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cap="none" dirty="0">
                <a:solidFill>
                  <a:schemeClr val="accent1"/>
                </a:solidFill>
                <a:latin typeface="Rockwell"/>
                <a:ea typeface="Rockwell"/>
                <a:cs typeface="Rockwell"/>
                <a:sym typeface="Rockwell"/>
              </a:rPr>
              <a:t>Obair </a:t>
            </a:r>
            <a:r>
              <a:rPr lang="en-GB" sz="4400" b="0" cap="none" dirty="0" err="1">
                <a:solidFill>
                  <a:schemeClr val="accent1"/>
                </a:solidFill>
                <a:latin typeface="Rockwell"/>
                <a:ea typeface="Rockwell"/>
                <a:cs typeface="Rockwell"/>
                <a:sym typeface="Rockwell"/>
              </a:rPr>
              <a:t>bhaile</a:t>
            </a:r>
            <a:r>
              <a:rPr lang="en-GB" sz="4400" b="0" cap="none" dirty="0">
                <a:solidFill>
                  <a:schemeClr val="accent1"/>
                </a:solidFill>
                <a:latin typeface="Rockwell"/>
                <a:ea typeface="Rockwell"/>
                <a:cs typeface="Rockwell"/>
                <a:sym typeface="Rockwell"/>
              </a:rPr>
              <a:t> - Homework</a:t>
            </a:r>
            <a:endParaRPr sz="4400" b="0" cap="none" dirty="0">
              <a:solidFill>
                <a:schemeClr val="accent1"/>
              </a:solidFill>
              <a:latin typeface="Rockwell"/>
              <a:ea typeface="Rockwell"/>
              <a:cs typeface="Rockwell"/>
              <a:sym typeface="Rockwell"/>
            </a:endParaRPr>
          </a:p>
        </p:txBody>
      </p:sp>
      <p:sp>
        <p:nvSpPr>
          <p:cNvPr id="2" name="TextBox 1">
            <a:extLst>
              <a:ext uri="{FF2B5EF4-FFF2-40B4-BE49-F238E27FC236}">
                <a16:creationId xmlns:a16="http://schemas.microsoft.com/office/drawing/2014/main" id="{A8884460-870A-C2C3-BA7D-DA45F9E7384D}"/>
              </a:ext>
            </a:extLst>
          </p:cNvPr>
          <p:cNvSpPr txBox="1"/>
          <p:nvPr/>
        </p:nvSpPr>
        <p:spPr>
          <a:xfrm>
            <a:off x="5902534" y="2898119"/>
            <a:ext cx="3799962" cy="267765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r>
              <a:rPr lang="en-GB" dirty="0">
                <a:latin typeface="Comic Sans MS" panose="030F0702030302020204" pitchFamily="66" charset="0"/>
              </a:rPr>
              <a:t>We will continue to use Google Classroom this year in R5. Links to homework games will be posted on our ‘</a:t>
            </a:r>
            <a:r>
              <a:rPr lang="en-GB" dirty="0" err="1">
                <a:latin typeface="Comic Sans MS" panose="030F0702030302020204" pitchFamily="66" charset="0"/>
              </a:rPr>
              <a:t>Seomra</a:t>
            </a:r>
            <a:r>
              <a:rPr lang="en-GB" dirty="0">
                <a:latin typeface="Comic Sans MS" panose="030F0702030302020204" pitchFamily="66" charset="0"/>
              </a:rPr>
              <a:t> Ranga Google’. Children will sometimes be set a homework task on Google Classroom. They can post their work underneath the ‘Assessment’ tab. </a:t>
            </a: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p:txBody>
      </p:sp>
      <p:sp>
        <p:nvSpPr>
          <p:cNvPr id="3" name="TextBox 2">
            <a:extLst>
              <a:ext uri="{FF2B5EF4-FFF2-40B4-BE49-F238E27FC236}">
                <a16:creationId xmlns:a16="http://schemas.microsoft.com/office/drawing/2014/main" id="{737C214E-4B17-4180-4EC5-587B2D7EC787}"/>
              </a:ext>
            </a:extLst>
          </p:cNvPr>
          <p:cNvSpPr txBox="1"/>
          <p:nvPr/>
        </p:nvSpPr>
        <p:spPr>
          <a:xfrm>
            <a:off x="512867" y="2898119"/>
            <a:ext cx="4358458" cy="203132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fontAlgn="base"/>
            <a:r>
              <a:rPr lang="en-GB" dirty="0">
                <a:latin typeface="Comic Sans MS" panose="030F0702030302020204" pitchFamily="66" charset="0"/>
              </a:rPr>
              <a:t>Homework will be glued into the children’s homework book on Monday. They will return completed homework on Fridays. </a:t>
            </a:r>
          </a:p>
          <a:p>
            <a:pPr fontAlgn="base"/>
            <a:r>
              <a:rPr lang="en-GB" dirty="0">
                <a:latin typeface="Comic Sans MS" panose="030F0702030302020204" pitchFamily="66" charset="0"/>
              </a:rPr>
              <a:t>As we are trying to foster independence as the children move into KS2, they are given the responsibility to place their homework book and old reading books in the right tray each Friday morning. </a:t>
            </a:r>
          </a:p>
          <a:p>
            <a:pPr fontAlgn="base"/>
            <a:endParaRPr lang="en-GB" dirty="0">
              <a:latin typeface="Comic Sans MS" panose="030F0702030302020204" pitchFamily="66" charset="0"/>
            </a:endParaRPr>
          </a:p>
        </p:txBody>
      </p:sp>
      <p:sp>
        <p:nvSpPr>
          <p:cNvPr id="4" name="TextBox 3">
            <a:extLst>
              <a:ext uri="{FF2B5EF4-FFF2-40B4-BE49-F238E27FC236}">
                <a16:creationId xmlns:a16="http://schemas.microsoft.com/office/drawing/2014/main" id="{E3274A6E-44C5-25E5-C6CC-84BB548CA921}"/>
              </a:ext>
            </a:extLst>
          </p:cNvPr>
          <p:cNvSpPr txBox="1"/>
          <p:nvPr/>
        </p:nvSpPr>
        <p:spPr>
          <a:xfrm>
            <a:off x="512866" y="6189587"/>
            <a:ext cx="5225405" cy="52322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GB" b="1" dirty="0">
                <a:latin typeface="Comic Sans MS" panose="030F0702030302020204" pitchFamily="66" charset="0"/>
              </a:rPr>
              <a:t>Children are reminded to bring their ‘</a:t>
            </a:r>
            <a:r>
              <a:rPr lang="en-GB" b="1" dirty="0" err="1">
                <a:latin typeface="Comic Sans MS" panose="030F0702030302020204" pitchFamily="66" charset="0"/>
              </a:rPr>
              <a:t>comhad</a:t>
            </a:r>
            <a:r>
              <a:rPr lang="en-GB" b="1" dirty="0">
                <a:latin typeface="Comic Sans MS" panose="030F0702030302020204" pitchFamily="66" charset="0"/>
              </a:rPr>
              <a:t> </a:t>
            </a:r>
            <a:r>
              <a:rPr lang="en-GB" b="1" dirty="0" err="1">
                <a:latin typeface="Comic Sans MS" panose="030F0702030302020204" pitchFamily="66" charset="0"/>
              </a:rPr>
              <a:t>scoile</a:t>
            </a:r>
            <a:r>
              <a:rPr lang="en-GB" b="1" dirty="0">
                <a:latin typeface="Comic Sans MS" panose="030F0702030302020204" pitchFamily="66" charset="0"/>
              </a:rPr>
              <a:t>’ to school each day. </a:t>
            </a:r>
          </a:p>
        </p:txBody>
      </p:sp>
      <p:sp>
        <p:nvSpPr>
          <p:cNvPr id="5" name="TextBox 4">
            <a:extLst>
              <a:ext uri="{FF2B5EF4-FFF2-40B4-BE49-F238E27FC236}">
                <a16:creationId xmlns:a16="http://schemas.microsoft.com/office/drawing/2014/main" id="{406F8221-F48F-9B2D-030B-DE280F43092C}"/>
              </a:ext>
            </a:extLst>
          </p:cNvPr>
          <p:cNvSpPr txBox="1"/>
          <p:nvPr/>
        </p:nvSpPr>
        <p:spPr>
          <a:xfrm>
            <a:off x="438036" y="1100565"/>
            <a:ext cx="6888115" cy="138499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GB" b="1" dirty="0">
                <a:latin typeface="Comic Sans MS" panose="030F0702030302020204" pitchFamily="66" charset="0"/>
              </a:rPr>
              <a:t>We are continuing to adopt the approach implemented last year, in which the children are given one piece of written homework a week, with 3 other small practical or online tasks. </a:t>
            </a:r>
          </a:p>
          <a:p>
            <a:endParaRPr lang="en-GB" b="1" dirty="0">
              <a:latin typeface="Comic Sans MS" panose="030F0702030302020204" pitchFamily="66" charset="0"/>
            </a:endParaRPr>
          </a:p>
          <a:p>
            <a:r>
              <a:rPr lang="en-GB" b="1" dirty="0">
                <a:latin typeface="Comic Sans MS" panose="030F0702030302020204" pitchFamily="66" charset="0"/>
              </a:rPr>
              <a:t>This allows families to spend more time on reading and spelling, two vital skills.</a:t>
            </a:r>
          </a:p>
        </p:txBody>
      </p:sp>
      <p:sp>
        <p:nvSpPr>
          <p:cNvPr id="6" name="TextBox 5">
            <a:extLst>
              <a:ext uri="{FF2B5EF4-FFF2-40B4-BE49-F238E27FC236}">
                <a16:creationId xmlns:a16="http://schemas.microsoft.com/office/drawing/2014/main" id="{0F49AE01-C3FC-5880-6203-4EB6C7293130}"/>
              </a:ext>
            </a:extLst>
          </p:cNvPr>
          <p:cNvSpPr txBox="1"/>
          <p:nvPr/>
        </p:nvSpPr>
        <p:spPr>
          <a:xfrm>
            <a:off x="512866" y="5374850"/>
            <a:ext cx="5176125" cy="52322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dirty="0">
                <a:latin typeface="Comic Sans MS" panose="030F0702030302020204" pitchFamily="66" charset="0"/>
              </a:rPr>
              <a:t>Voice recordings of Irish spellings can also be found on Google Classroom each week.</a:t>
            </a:r>
          </a:p>
        </p:txBody>
      </p:sp>
      <p:pic>
        <p:nvPicPr>
          <p:cNvPr id="1026" name="Picture 2" descr="Google Classroom | Copnor Primary School">
            <a:extLst>
              <a:ext uri="{FF2B5EF4-FFF2-40B4-BE49-F238E27FC236}">
                <a16:creationId xmlns:a16="http://schemas.microsoft.com/office/drawing/2014/main" id="{7FA7891E-A3DF-4357-4710-E75E1AB7E7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8317" y="4133474"/>
            <a:ext cx="1846368" cy="14309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n open book with a bookmark on it&#10;&#10;AI-generated content may be incorrect.">
            <a:extLst>
              <a:ext uri="{FF2B5EF4-FFF2-40B4-BE49-F238E27FC236}">
                <a16:creationId xmlns:a16="http://schemas.microsoft.com/office/drawing/2014/main" id="{A39EA9DC-18CC-9190-10FD-54190C7F7AD7}"/>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859094" y="1159278"/>
            <a:ext cx="1690089" cy="1267567"/>
          </a:xfrm>
          <a:prstGeom prst="rect">
            <a:avLst/>
          </a:prstGeom>
        </p:spPr>
      </p:pic>
    </p:spTree>
    <p:extLst>
      <p:ext uri="{BB962C8B-B14F-4D97-AF65-F5344CB8AC3E}">
        <p14:creationId xmlns:p14="http://schemas.microsoft.com/office/powerpoint/2010/main" val="3022986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EC30CC-DF62-264A-E35A-519B376369EB}"/>
              </a:ext>
            </a:extLst>
          </p:cNvPr>
          <p:cNvSpPr>
            <a:spLocks noGrp="1"/>
          </p:cNvSpPr>
          <p:nvPr>
            <p:ph type="title"/>
          </p:nvPr>
        </p:nvSpPr>
        <p:spPr>
          <a:xfrm>
            <a:off x="539496" y="365124"/>
            <a:ext cx="8505946" cy="1325880"/>
          </a:xfrm>
        </p:spPr>
        <p:txBody>
          <a:bodyPr/>
          <a:lstStyle/>
          <a:p>
            <a:r>
              <a:rPr lang="en-GB" sz="3600" dirty="0" err="1">
                <a:solidFill>
                  <a:schemeClr val="accent1"/>
                </a:solidFill>
                <a:latin typeface="Rockwell"/>
                <a:sym typeface="Rockwell"/>
              </a:rPr>
              <a:t>Litearthacht</a:t>
            </a:r>
            <a:r>
              <a:rPr lang="en-GB" sz="3600" dirty="0">
                <a:solidFill>
                  <a:schemeClr val="accent1"/>
                </a:solidFill>
                <a:latin typeface="Rockwell"/>
                <a:sym typeface="Rockwell"/>
              </a:rPr>
              <a:t> - Literacy</a:t>
            </a:r>
            <a:endParaRPr lang="en-GB" dirty="0"/>
          </a:p>
        </p:txBody>
      </p:sp>
      <p:sp>
        <p:nvSpPr>
          <p:cNvPr id="5" name="Text Placeholder 4">
            <a:extLst>
              <a:ext uri="{FF2B5EF4-FFF2-40B4-BE49-F238E27FC236}">
                <a16:creationId xmlns:a16="http://schemas.microsoft.com/office/drawing/2014/main" id="{7DBDCB80-163B-54A7-3C4A-21BD9A52D910}"/>
              </a:ext>
            </a:extLst>
          </p:cNvPr>
          <p:cNvSpPr>
            <a:spLocks noGrp="1"/>
          </p:cNvSpPr>
          <p:nvPr>
            <p:ph type="body" idx="1"/>
          </p:nvPr>
        </p:nvSpPr>
        <p:spPr>
          <a:xfrm>
            <a:off x="681857" y="1369120"/>
            <a:ext cx="5806440" cy="2489029"/>
          </a:xfrm>
        </p:spPr>
        <p:txBody>
          <a:bodyPr>
            <a:normAutofit/>
          </a:bodyPr>
          <a:lstStyle/>
          <a:p>
            <a:r>
              <a:rPr lang="en-GB" sz="1400" dirty="0"/>
              <a:t>Literacy is taught through both the mediums of Irish and English. </a:t>
            </a:r>
          </a:p>
          <a:p>
            <a:endParaRPr lang="en-GB" sz="1200" dirty="0"/>
          </a:p>
        </p:txBody>
      </p:sp>
      <p:sp>
        <p:nvSpPr>
          <p:cNvPr id="6" name="Slide Number Placeholder 5">
            <a:extLst>
              <a:ext uri="{FF2B5EF4-FFF2-40B4-BE49-F238E27FC236}">
                <a16:creationId xmlns:a16="http://schemas.microsoft.com/office/drawing/2014/main" id="{AF3D7C8F-9CD2-7EA3-C3A2-4CEED7E64FC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8</a:t>
            </a:fld>
            <a:endParaRPr lang="en-GB"/>
          </a:p>
        </p:txBody>
      </p:sp>
      <p:sp>
        <p:nvSpPr>
          <p:cNvPr id="7" name="TextBox 6">
            <a:extLst>
              <a:ext uri="{FF2B5EF4-FFF2-40B4-BE49-F238E27FC236}">
                <a16:creationId xmlns:a16="http://schemas.microsoft.com/office/drawing/2014/main" id="{43489871-D653-C970-E7AE-E60BD1615C88}"/>
              </a:ext>
            </a:extLst>
          </p:cNvPr>
          <p:cNvSpPr txBox="1"/>
          <p:nvPr/>
        </p:nvSpPr>
        <p:spPr>
          <a:xfrm>
            <a:off x="914400" y="2080671"/>
            <a:ext cx="3000546" cy="4616648"/>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GB" dirty="0">
                <a:latin typeface="Comic Sans MS" panose="030F0702030302020204" pitchFamily="66" charset="0"/>
              </a:rPr>
              <a:t>Talking and Listening:</a:t>
            </a:r>
          </a:p>
          <a:p>
            <a:r>
              <a:rPr lang="en-GB" dirty="0">
                <a:latin typeface="Comic Sans MS" panose="030F0702030302020204" pitchFamily="66" charset="0"/>
              </a:rPr>
              <a:t> </a:t>
            </a:r>
          </a:p>
          <a:p>
            <a:r>
              <a:rPr lang="en-GB" dirty="0">
                <a:latin typeface="Comic Sans MS" panose="030F0702030302020204" pitchFamily="66" charset="0"/>
              </a:rPr>
              <a:t>In R5 we place a significant emphasis on talking and listening, especially in Irish, as this helps us acquire our second language. </a:t>
            </a:r>
          </a:p>
          <a:p>
            <a:r>
              <a:rPr lang="en-GB" dirty="0">
                <a:latin typeface="Comic Sans MS" panose="030F0702030302020204" pitchFamily="66" charset="0"/>
              </a:rPr>
              <a:t>We complete circle time every Monday morning, where the children use provided sentence starters to share news with their class. We also engage in lots of drama-based activities as part of our Literacy lessons, before beginning the writing process. </a:t>
            </a: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p:txBody>
      </p:sp>
      <p:sp>
        <p:nvSpPr>
          <p:cNvPr id="8" name="TextBox 7">
            <a:extLst>
              <a:ext uri="{FF2B5EF4-FFF2-40B4-BE49-F238E27FC236}">
                <a16:creationId xmlns:a16="http://schemas.microsoft.com/office/drawing/2014/main" id="{DC74F06E-BE2D-3764-A7A9-9E63C8C35849}"/>
              </a:ext>
            </a:extLst>
          </p:cNvPr>
          <p:cNvSpPr txBox="1"/>
          <p:nvPr/>
        </p:nvSpPr>
        <p:spPr>
          <a:xfrm>
            <a:off x="4264461" y="1921883"/>
            <a:ext cx="4578389" cy="483209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GB" b="1" dirty="0">
                <a:latin typeface="Comic Sans MS" panose="030F0702030302020204" pitchFamily="66" charset="0"/>
              </a:rPr>
              <a:t>Reading: </a:t>
            </a:r>
          </a:p>
          <a:p>
            <a:r>
              <a:rPr lang="en-GB" dirty="0">
                <a:latin typeface="Comic Sans MS" panose="030F0702030302020204" pitchFamily="66" charset="0"/>
              </a:rPr>
              <a:t>Reading is viewed as both a vital life skill and a form of enjoyment in R5. We enjoy listening to stories at break time as we eat. At this age, we are beginning to move away from the ‘learning to read’ stage and are beginning to ‘read to learn’. We have lots of access to non-fiction books and are learning to use these independently to learn more about our topics. As well as reading their ‘home reader’ each night, R5 children should be encouraged to read for pleasure each night too.</a:t>
            </a:r>
          </a:p>
          <a:p>
            <a:r>
              <a:rPr lang="en-GB" dirty="0">
                <a:latin typeface="Comic Sans MS" panose="030F0702030302020204" pitchFamily="66" charset="0"/>
              </a:rPr>
              <a:t>We use the Accelerated Reading scheme in Rang a </a:t>
            </a:r>
            <a:r>
              <a:rPr lang="en-GB" dirty="0" err="1">
                <a:latin typeface="Comic Sans MS" panose="030F0702030302020204" pitchFamily="66" charset="0"/>
              </a:rPr>
              <a:t>Cúig</a:t>
            </a:r>
            <a:r>
              <a:rPr lang="en-GB" dirty="0">
                <a:latin typeface="Comic Sans MS" panose="030F0702030302020204" pitchFamily="66" charset="0"/>
              </a:rPr>
              <a:t>. The children are encouraged to read their Accelerated Reader book at home. If you would like recommendations for suitable books for your child, please visit Children’s Book Ireland, who publish updated book lists regularly. </a:t>
            </a:r>
          </a:p>
          <a:p>
            <a:r>
              <a:rPr lang="en-GB" dirty="0">
                <a:hlinkClick r:id="rId2"/>
              </a:rPr>
              <a:t>https://childrensbooksireland.ie/our-recommendations</a:t>
            </a:r>
            <a:endParaRPr lang="en-GB" dirty="0"/>
          </a:p>
          <a:p>
            <a:endParaRPr lang="en-GB" dirty="0"/>
          </a:p>
          <a:p>
            <a:r>
              <a:rPr lang="en-GB" dirty="0">
                <a:latin typeface="Comic Sans MS" panose="030F0702030302020204" pitchFamily="66" charset="0"/>
              </a:rPr>
              <a:t>Please note that our local library in Castlewellan has an excellent stock of Irish language books on the ground floor! </a:t>
            </a:r>
            <a:r>
              <a:rPr lang="en-GB" dirty="0" err="1">
                <a:latin typeface="Comic Sans MS" panose="030F0702030302020204" pitchFamily="66" charset="0"/>
              </a:rPr>
              <a:t>Bígí</a:t>
            </a:r>
            <a:r>
              <a:rPr lang="en-GB" dirty="0">
                <a:latin typeface="Comic Sans MS" panose="030F0702030302020204" pitchFamily="66" charset="0"/>
              </a:rPr>
              <a:t> ag </a:t>
            </a:r>
            <a:r>
              <a:rPr lang="en-GB" dirty="0" err="1">
                <a:latin typeface="Comic Sans MS" panose="030F0702030302020204" pitchFamily="66" charset="0"/>
              </a:rPr>
              <a:t>léamh</a:t>
            </a:r>
            <a:r>
              <a:rPr lang="en-GB" dirty="0">
                <a:latin typeface="Comic Sans MS" panose="030F0702030302020204" pitchFamily="66" charset="0"/>
              </a:rPr>
              <a:t> </a:t>
            </a:r>
            <a:r>
              <a:rPr lang="en-GB" dirty="0" err="1">
                <a:latin typeface="Comic Sans MS" panose="030F0702030302020204" pitchFamily="66" charset="0"/>
              </a:rPr>
              <a:t>i</a:t>
            </a:r>
            <a:r>
              <a:rPr lang="en-GB" dirty="0">
                <a:latin typeface="Comic Sans MS" panose="030F0702030302020204" pitchFamily="66" charset="0"/>
              </a:rPr>
              <a:t> </a:t>
            </a:r>
            <a:r>
              <a:rPr lang="en-GB" dirty="0" err="1">
                <a:latin typeface="Comic Sans MS" panose="030F0702030302020204" pitchFamily="66" charset="0"/>
              </a:rPr>
              <a:t>nGaeilge</a:t>
            </a:r>
            <a:r>
              <a:rPr lang="en-GB" dirty="0">
                <a:latin typeface="Comic Sans MS" panose="030F0702030302020204" pitchFamily="66" charset="0"/>
              </a:rPr>
              <a:t> </a:t>
            </a:r>
            <a:r>
              <a:rPr lang="en-GB" dirty="0" err="1">
                <a:latin typeface="Comic Sans MS" panose="030F0702030302020204" pitchFamily="66" charset="0"/>
              </a:rPr>
              <a:t>chomh</a:t>
            </a:r>
            <a:r>
              <a:rPr lang="en-GB" dirty="0">
                <a:latin typeface="Comic Sans MS" panose="030F0702030302020204" pitchFamily="66" charset="0"/>
              </a:rPr>
              <a:t> </a:t>
            </a:r>
            <a:r>
              <a:rPr lang="en-GB" dirty="0" err="1">
                <a:latin typeface="Comic Sans MS" panose="030F0702030302020204" pitchFamily="66" charset="0"/>
              </a:rPr>
              <a:t>maith</a:t>
            </a:r>
            <a:r>
              <a:rPr lang="en-GB" dirty="0">
                <a:latin typeface="Comic Sans MS" panose="030F0702030302020204" pitchFamily="66" charset="0"/>
              </a:rPr>
              <a:t>!</a:t>
            </a:r>
          </a:p>
        </p:txBody>
      </p:sp>
      <p:sp>
        <p:nvSpPr>
          <p:cNvPr id="9" name="TextBox 8">
            <a:extLst>
              <a:ext uri="{FF2B5EF4-FFF2-40B4-BE49-F238E27FC236}">
                <a16:creationId xmlns:a16="http://schemas.microsoft.com/office/drawing/2014/main" id="{97D268DC-16EE-A80A-A3C9-F3B5D1267397}"/>
              </a:ext>
            </a:extLst>
          </p:cNvPr>
          <p:cNvSpPr txBox="1"/>
          <p:nvPr/>
        </p:nvSpPr>
        <p:spPr>
          <a:xfrm>
            <a:off x="9045442" y="1921883"/>
            <a:ext cx="3000546" cy="4832092"/>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GB" b="1" dirty="0">
                <a:latin typeface="Comic Sans MS" panose="030F0702030302020204" pitchFamily="66" charset="0"/>
              </a:rPr>
              <a:t>Writing: </a:t>
            </a:r>
          </a:p>
          <a:p>
            <a:r>
              <a:rPr lang="en-GB" dirty="0">
                <a:latin typeface="Comic Sans MS" panose="030F0702030302020204" pitchFamily="66" charset="0"/>
              </a:rPr>
              <a:t>The children will be introduced to a new genre of writing each half term (</a:t>
            </a:r>
            <a:r>
              <a:rPr lang="en-GB" dirty="0" err="1">
                <a:latin typeface="Comic Sans MS" panose="030F0702030302020204" pitchFamily="66" charset="0"/>
              </a:rPr>
              <a:t>eg</a:t>
            </a:r>
            <a:r>
              <a:rPr lang="en-GB" dirty="0">
                <a:latin typeface="Comic Sans MS" panose="030F0702030302020204" pitchFamily="66" charset="0"/>
              </a:rPr>
              <a:t>, recount, instructional, narrative etc.). We are currently focusing on writing our own creative recounts based on our topic ‘An </a:t>
            </a:r>
            <a:r>
              <a:rPr lang="en-GB" dirty="0" err="1">
                <a:latin typeface="Comic Sans MS" panose="030F0702030302020204" pitchFamily="66" charset="0"/>
              </a:rPr>
              <a:t>Grianchorás</a:t>
            </a:r>
            <a:r>
              <a:rPr lang="en-GB" dirty="0">
                <a:latin typeface="Comic Sans MS" panose="030F0702030302020204" pitchFamily="66" charset="0"/>
              </a:rPr>
              <a:t>’. </a:t>
            </a:r>
          </a:p>
          <a:p>
            <a:r>
              <a:rPr lang="en-GB" dirty="0">
                <a:latin typeface="Comic Sans MS" panose="030F0702030302020204" pitchFamily="66" charset="0"/>
              </a:rPr>
              <a:t>In Rang a </a:t>
            </a:r>
            <a:r>
              <a:rPr lang="en-GB" dirty="0" err="1">
                <a:latin typeface="Comic Sans MS" panose="030F0702030302020204" pitchFamily="66" charset="0"/>
              </a:rPr>
              <a:t>Cúig</a:t>
            </a:r>
            <a:r>
              <a:rPr lang="en-GB" dirty="0">
                <a:latin typeface="Comic Sans MS" panose="030F0702030302020204" pitchFamily="66" charset="0"/>
              </a:rPr>
              <a:t>, we will place a particular focus on producing high quality pieces of writing. We will focus on the 5 stages of the writing process (collating ideas, planning, drafting, redrafting and editing and publishing) and the children will have plenty of opportunities to share their writing with suitable audiences. </a:t>
            </a:r>
          </a:p>
          <a:p>
            <a:br>
              <a:rPr lang="en-GB" dirty="0"/>
            </a:br>
            <a:endParaRPr lang="en-GB" b="1" dirty="0">
              <a:latin typeface="Comic Sans MS" panose="030F0702030302020204" pitchFamily="66" charset="0"/>
            </a:endParaRPr>
          </a:p>
          <a:p>
            <a:endParaRPr lang="en-GB" b="1" dirty="0">
              <a:latin typeface="Comic Sans MS" panose="030F0702030302020204" pitchFamily="66" charset="0"/>
            </a:endParaRPr>
          </a:p>
          <a:p>
            <a:endParaRPr lang="en-GB" b="1" dirty="0">
              <a:latin typeface="Comic Sans MS" panose="030F0702030302020204" pitchFamily="66" charset="0"/>
            </a:endParaRPr>
          </a:p>
        </p:txBody>
      </p:sp>
      <p:pic>
        <p:nvPicPr>
          <p:cNvPr id="11" name="Picture 10" descr="A black and grey rectangular object&#10;&#10;AI-generated content may be incorrect.">
            <a:extLst>
              <a:ext uri="{FF2B5EF4-FFF2-40B4-BE49-F238E27FC236}">
                <a16:creationId xmlns:a16="http://schemas.microsoft.com/office/drawing/2014/main" id="{F15861F5-3D2A-ADC9-7257-2476C8BC3BD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537004" y="5297497"/>
            <a:ext cx="1472440" cy="1262091"/>
          </a:xfrm>
          <a:prstGeom prst="rect">
            <a:avLst/>
          </a:prstGeom>
        </p:spPr>
      </p:pic>
      <p:pic>
        <p:nvPicPr>
          <p:cNvPr id="15" name="Picture 14" descr="A green pencil with a red eraser&#10;&#10;AI-generated content may be incorrect.">
            <a:extLst>
              <a:ext uri="{FF2B5EF4-FFF2-40B4-BE49-F238E27FC236}">
                <a16:creationId xmlns:a16="http://schemas.microsoft.com/office/drawing/2014/main" id="{72F071A2-5B2B-7543-C627-9D14F65E666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0654996" y="5883275"/>
            <a:ext cx="659149" cy="814044"/>
          </a:xfrm>
          <a:prstGeom prst="rect">
            <a:avLst/>
          </a:prstGeom>
        </p:spPr>
      </p:pic>
    </p:spTree>
    <p:extLst>
      <p:ext uri="{BB962C8B-B14F-4D97-AF65-F5344CB8AC3E}">
        <p14:creationId xmlns:p14="http://schemas.microsoft.com/office/powerpoint/2010/main" val="3717766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D44EBF2-D9C6-F82E-000F-B09E736406A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9</a:t>
            </a:fld>
            <a:endParaRPr lang="en-GB"/>
          </a:p>
        </p:txBody>
      </p:sp>
      <p:sp>
        <p:nvSpPr>
          <p:cNvPr id="7" name="Title 3">
            <a:extLst>
              <a:ext uri="{FF2B5EF4-FFF2-40B4-BE49-F238E27FC236}">
                <a16:creationId xmlns:a16="http://schemas.microsoft.com/office/drawing/2014/main" id="{7666960F-DB79-C6A7-4E07-E3CFFF9EDE01}"/>
              </a:ext>
            </a:extLst>
          </p:cNvPr>
          <p:cNvSpPr>
            <a:spLocks noGrp="1"/>
          </p:cNvSpPr>
          <p:nvPr>
            <p:ph type="title"/>
          </p:nvPr>
        </p:nvSpPr>
        <p:spPr>
          <a:xfrm>
            <a:off x="818744" y="135155"/>
            <a:ext cx="8505946" cy="1325880"/>
          </a:xfrm>
        </p:spPr>
        <p:txBody>
          <a:bodyPr/>
          <a:lstStyle/>
          <a:p>
            <a:r>
              <a:rPr lang="en-GB" sz="3600" dirty="0" err="1">
                <a:solidFill>
                  <a:schemeClr val="accent1"/>
                </a:solidFill>
                <a:latin typeface="Rockwell"/>
                <a:sym typeface="Rockwell"/>
              </a:rPr>
              <a:t>Litriú</a:t>
            </a:r>
            <a:r>
              <a:rPr lang="en-GB" sz="3600" dirty="0">
                <a:solidFill>
                  <a:schemeClr val="accent1"/>
                </a:solidFill>
                <a:latin typeface="Rockwell"/>
                <a:sym typeface="Rockwell"/>
              </a:rPr>
              <a:t> - Spelling</a:t>
            </a:r>
            <a:endParaRPr lang="en-GB" dirty="0"/>
          </a:p>
        </p:txBody>
      </p:sp>
      <p:sp>
        <p:nvSpPr>
          <p:cNvPr id="8" name="TextBox 7">
            <a:extLst>
              <a:ext uri="{FF2B5EF4-FFF2-40B4-BE49-F238E27FC236}">
                <a16:creationId xmlns:a16="http://schemas.microsoft.com/office/drawing/2014/main" id="{4E542597-B65F-D385-09AD-E009E9445CB9}"/>
              </a:ext>
            </a:extLst>
          </p:cNvPr>
          <p:cNvSpPr txBox="1"/>
          <p:nvPr/>
        </p:nvSpPr>
        <p:spPr>
          <a:xfrm>
            <a:off x="531119" y="4084142"/>
            <a:ext cx="3849241" cy="1600438"/>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GB" b="1" dirty="0">
                <a:latin typeface="Comic Sans MS" panose="030F0702030302020204" pitchFamily="66" charset="0"/>
              </a:rPr>
              <a:t>Give us the opportunity to engage in small, but purposeful spelling activities at home. </a:t>
            </a:r>
          </a:p>
          <a:p>
            <a:r>
              <a:rPr lang="en-GB" b="1" dirty="0">
                <a:latin typeface="Comic Sans MS" panose="030F0702030302020204" pitchFamily="66" charset="0"/>
              </a:rPr>
              <a:t>Could an adult dictate a shopping list for us to write? </a:t>
            </a:r>
          </a:p>
          <a:p>
            <a:r>
              <a:rPr lang="en-GB" b="1" dirty="0">
                <a:latin typeface="Comic Sans MS" panose="030F0702030302020204" pitchFamily="66" charset="0"/>
              </a:rPr>
              <a:t>Could we write a letter or a post card to a relative who lives far away? </a:t>
            </a:r>
          </a:p>
        </p:txBody>
      </p:sp>
      <p:sp>
        <p:nvSpPr>
          <p:cNvPr id="9" name="TextBox 8">
            <a:extLst>
              <a:ext uri="{FF2B5EF4-FFF2-40B4-BE49-F238E27FC236}">
                <a16:creationId xmlns:a16="http://schemas.microsoft.com/office/drawing/2014/main" id="{BF0125AB-33FA-2DBD-8F3C-BE6FA716DAE6}"/>
              </a:ext>
            </a:extLst>
          </p:cNvPr>
          <p:cNvSpPr txBox="1"/>
          <p:nvPr/>
        </p:nvSpPr>
        <p:spPr>
          <a:xfrm>
            <a:off x="2370870" y="1062409"/>
            <a:ext cx="9319214" cy="307777"/>
          </a:xfrm>
          <a:prstGeom prst="rect">
            <a:avLst/>
          </a:prstGeom>
          <a:noFill/>
        </p:spPr>
        <p:txBody>
          <a:bodyPr wrap="square" rtlCol="0">
            <a:spAutoFit/>
          </a:bodyPr>
          <a:lstStyle/>
          <a:p>
            <a:r>
              <a:rPr lang="en-GB" b="1" dirty="0">
                <a:solidFill>
                  <a:schemeClr val="bg1"/>
                </a:solidFill>
                <a:latin typeface="Comic Sans MS" panose="030F0702030302020204" pitchFamily="66" charset="0"/>
              </a:rPr>
              <a:t>We are working hard to improve our spelling in Rang a </a:t>
            </a:r>
            <a:r>
              <a:rPr lang="en-GB" b="1" dirty="0" err="1">
                <a:solidFill>
                  <a:schemeClr val="bg1"/>
                </a:solidFill>
                <a:latin typeface="Comic Sans MS" panose="030F0702030302020204" pitchFamily="66" charset="0"/>
              </a:rPr>
              <a:t>Cúig</a:t>
            </a:r>
            <a:r>
              <a:rPr lang="en-GB" b="1" dirty="0">
                <a:solidFill>
                  <a:schemeClr val="bg1"/>
                </a:solidFill>
                <a:latin typeface="Comic Sans MS" panose="030F0702030302020204" pitchFamily="66" charset="0"/>
              </a:rPr>
              <a:t>.</a:t>
            </a:r>
          </a:p>
        </p:txBody>
      </p:sp>
      <p:sp>
        <p:nvSpPr>
          <p:cNvPr id="10" name="TextBox 9">
            <a:extLst>
              <a:ext uri="{FF2B5EF4-FFF2-40B4-BE49-F238E27FC236}">
                <a16:creationId xmlns:a16="http://schemas.microsoft.com/office/drawing/2014/main" id="{F77A2F2A-88AB-7094-972D-129017A4AC76}"/>
              </a:ext>
            </a:extLst>
          </p:cNvPr>
          <p:cNvSpPr txBox="1"/>
          <p:nvPr/>
        </p:nvSpPr>
        <p:spPr>
          <a:xfrm>
            <a:off x="531119" y="1867128"/>
            <a:ext cx="5749221" cy="1600438"/>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GB" b="1" dirty="0">
                <a:latin typeface="Comic Sans MS" panose="030F0702030302020204" pitchFamily="66" charset="0"/>
              </a:rPr>
              <a:t>We have been focussing on the long vowel sounds in English this half term in R5. We have learnt the terms ‘digraph’ and ‘split digraph’ and can explain these terms very well. </a:t>
            </a:r>
          </a:p>
          <a:p>
            <a:r>
              <a:rPr lang="en-GB" b="1" dirty="0">
                <a:latin typeface="Comic Sans MS" panose="030F0702030302020204" pitchFamily="66" charset="0"/>
              </a:rPr>
              <a:t>We have been learning how to use sound buttons and engage in sound buttoning activities at least 3 times a week. </a:t>
            </a:r>
          </a:p>
          <a:p>
            <a:r>
              <a:rPr lang="en-GB" b="1" dirty="0">
                <a:latin typeface="Comic Sans MS" panose="030F0702030302020204" pitchFamily="66" charset="0"/>
              </a:rPr>
              <a:t>You can watch the following video to help support us with this at home. </a:t>
            </a:r>
          </a:p>
        </p:txBody>
      </p:sp>
      <p:pic>
        <p:nvPicPr>
          <p:cNvPr id="11" name="Online Media 10" title="Jargonbusters! What is Diacritical Marking?">
            <a:hlinkClick r:id="" action="ppaction://media"/>
            <a:extLst>
              <a:ext uri="{FF2B5EF4-FFF2-40B4-BE49-F238E27FC236}">
                <a16:creationId xmlns:a16="http://schemas.microsoft.com/office/drawing/2014/main" id="{E345BF42-E05B-CF75-5C88-9F1B90ECE470}"/>
              </a:ext>
            </a:extLst>
          </p:cNvPr>
          <p:cNvPicPr>
            <a:picLocks noRot="1" noChangeAspect="1"/>
          </p:cNvPicPr>
          <p:nvPr>
            <a:videoFile r:link="rId1"/>
          </p:nvPr>
        </p:nvPicPr>
        <p:blipFill>
          <a:blip r:embed="rId3"/>
          <a:stretch>
            <a:fillRect/>
          </a:stretch>
        </p:blipFill>
        <p:spPr>
          <a:xfrm>
            <a:off x="6617080" y="1729959"/>
            <a:ext cx="3368448" cy="1903173"/>
          </a:xfrm>
          <a:prstGeom prst="rect">
            <a:avLst/>
          </a:prstGeom>
        </p:spPr>
      </p:pic>
      <p:sp>
        <p:nvSpPr>
          <p:cNvPr id="12" name="TextBox 11">
            <a:extLst>
              <a:ext uri="{FF2B5EF4-FFF2-40B4-BE49-F238E27FC236}">
                <a16:creationId xmlns:a16="http://schemas.microsoft.com/office/drawing/2014/main" id="{2C55E4DA-A7BE-D6F7-F2E1-F915FB13E48E}"/>
              </a:ext>
            </a:extLst>
          </p:cNvPr>
          <p:cNvSpPr txBox="1"/>
          <p:nvPr/>
        </p:nvSpPr>
        <p:spPr>
          <a:xfrm>
            <a:off x="4648656" y="3827339"/>
            <a:ext cx="4320129" cy="181588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GB" dirty="0">
                <a:latin typeface="Comic Sans MS" panose="030F0702030302020204" pitchFamily="66" charset="0"/>
              </a:rPr>
              <a:t>In Rang a </a:t>
            </a:r>
            <a:r>
              <a:rPr lang="en-GB" dirty="0" err="1">
                <a:latin typeface="Comic Sans MS" panose="030F0702030302020204" pitchFamily="66" charset="0"/>
              </a:rPr>
              <a:t>Cúig</a:t>
            </a:r>
            <a:r>
              <a:rPr lang="en-GB" dirty="0">
                <a:latin typeface="Comic Sans MS" panose="030F0702030302020204" pitchFamily="66" charset="0"/>
              </a:rPr>
              <a:t>, we are always encouraged to attempt to spell a word in our ‘Have a Go’ pad, before asking an adult for a spelling. </a:t>
            </a:r>
          </a:p>
          <a:p>
            <a:r>
              <a:rPr lang="en-GB" dirty="0">
                <a:latin typeface="Comic Sans MS" panose="030F0702030302020204" pitchFamily="66" charset="0"/>
              </a:rPr>
              <a:t>When spelling at home, encourage your child to attempt the word first. </a:t>
            </a:r>
          </a:p>
          <a:p>
            <a:r>
              <a:rPr lang="en-GB" dirty="0">
                <a:latin typeface="Comic Sans MS" panose="030F0702030302020204" pitchFamily="66" charset="0"/>
              </a:rPr>
              <a:t>Spelling mistakes can be very insightful, as it helps adults understand which phonemes we know and which phonemes we do not yet know!</a:t>
            </a:r>
          </a:p>
        </p:txBody>
      </p:sp>
      <p:pic>
        <p:nvPicPr>
          <p:cNvPr id="16" name="Picture 15" descr="A green pencil with a red eraser&#10;&#10;AI-generated content may be incorrect.">
            <a:extLst>
              <a:ext uri="{FF2B5EF4-FFF2-40B4-BE49-F238E27FC236}">
                <a16:creationId xmlns:a16="http://schemas.microsoft.com/office/drawing/2014/main" id="{0BA41367-2316-DF6B-D8C3-8A24FEFDD076}"/>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112068" y="4363932"/>
            <a:ext cx="967323" cy="1194637"/>
          </a:xfrm>
          <a:prstGeom prst="rect">
            <a:avLst/>
          </a:prstGeom>
        </p:spPr>
      </p:pic>
      <p:sp>
        <p:nvSpPr>
          <p:cNvPr id="17" name="TextBox 16">
            <a:extLst>
              <a:ext uri="{FF2B5EF4-FFF2-40B4-BE49-F238E27FC236}">
                <a16:creationId xmlns:a16="http://schemas.microsoft.com/office/drawing/2014/main" id="{FC042F35-F187-AE86-602C-973C504549AA}"/>
              </a:ext>
            </a:extLst>
          </p:cNvPr>
          <p:cNvSpPr txBox="1"/>
          <p:nvPr/>
        </p:nvSpPr>
        <p:spPr>
          <a:xfrm>
            <a:off x="10212174" y="230141"/>
            <a:ext cx="1549552" cy="5447645"/>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r>
              <a:rPr lang="en-GB" b="1" dirty="0">
                <a:latin typeface="Comic Sans MS" panose="030F0702030302020204" pitchFamily="66" charset="0"/>
              </a:rPr>
              <a:t>R5’s approach to Phonics –</a:t>
            </a:r>
          </a:p>
          <a:p>
            <a:endParaRPr lang="en-GB" b="1" dirty="0">
              <a:latin typeface="Comic Sans MS" panose="030F0702030302020204" pitchFamily="66" charset="0"/>
            </a:endParaRPr>
          </a:p>
          <a:p>
            <a:r>
              <a:rPr lang="en-GB" b="1" dirty="0">
                <a:latin typeface="Comic Sans MS" panose="030F0702030302020204" pitchFamily="66" charset="0"/>
              </a:rPr>
              <a:t> Monday: </a:t>
            </a:r>
            <a:r>
              <a:rPr lang="en-GB" sz="1100" dirty="0">
                <a:latin typeface="Comic Sans MS" panose="030F0702030302020204" pitchFamily="66" charset="0"/>
              </a:rPr>
              <a:t>Children work in groups to generate words that contain the target sound.</a:t>
            </a:r>
          </a:p>
          <a:p>
            <a:endParaRPr lang="en-GB" b="1" dirty="0">
              <a:latin typeface="Comic Sans MS" panose="030F0702030302020204" pitchFamily="66" charset="0"/>
            </a:endParaRPr>
          </a:p>
          <a:p>
            <a:r>
              <a:rPr lang="en-GB" b="1" dirty="0">
                <a:latin typeface="Comic Sans MS" panose="030F0702030302020204" pitchFamily="66" charset="0"/>
              </a:rPr>
              <a:t>Tuesday: </a:t>
            </a:r>
            <a:r>
              <a:rPr lang="en-GB" sz="1200" dirty="0">
                <a:latin typeface="Comic Sans MS" panose="030F0702030302020204" pitchFamily="66" charset="0"/>
              </a:rPr>
              <a:t>Sound buttoning of spelling words. </a:t>
            </a:r>
          </a:p>
          <a:p>
            <a:endParaRPr lang="en-GB" sz="1200" dirty="0">
              <a:latin typeface="Comic Sans MS" panose="030F0702030302020204" pitchFamily="66" charset="0"/>
            </a:endParaRPr>
          </a:p>
          <a:p>
            <a:r>
              <a:rPr lang="en-GB" b="1" dirty="0">
                <a:latin typeface="Comic Sans MS" panose="030F0702030302020204" pitchFamily="66" charset="0"/>
              </a:rPr>
              <a:t>Wednesday: </a:t>
            </a:r>
            <a:r>
              <a:rPr lang="en-GB" sz="1200" dirty="0">
                <a:latin typeface="Comic Sans MS" panose="030F0702030302020204" pitchFamily="66" charset="0"/>
              </a:rPr>
              <a:t>Practical spelling stations / Decodable comprehension containing target sound</a:t>
            </a:r>
          </a:p>
          <a:p>
            <a:endParaRPr lang="en-GB" b="1" dirty="0">
              <a:latin typeface="Comic Sans MS" panose="030F0702030302020204" pitchFamily="66" charset="0"/>
            </a:endParaRPr>
          </a:p>
          <a:p>
            <a:r>
              <a:rPr lang="en-GB" b="1" dirty="0">
                <a:latin typeface="Comic Sans MS" panose="030F0702030302020204" pitchFamily="66" charset="0"/>
              </a:rPr>
              <a:t>Thursday: </a:t>
            </a:r>
          </a:p>
          <a:p>
            <a:r>
              <a:rPr lang="en-GB" dirty="0">
                <a:latin typeface="Comic Sans MS" panose="030F0702030302020204" pitchFamily="66" charset="0"/>
              </a:rPr>
              <a:t>Sentence dictation</a:t>
            </a:r>
          </a:p>
          <a:p>
            <a:endParaRPr lang="en-GB" dirty="0"/>
          </a:p>
          <a:p>
            <a:r>
              <a:rPr lang="en-GB" b="1" dirty="0">
                <a:latin typeface="Comic Sans MS" panose="030F0702030302020204" pitchFamily="66" charset="0"/>
              </a:rPr>
              <a:t>Friday: </a:t>
            </a:r>
          </a:p>
          <a:p>
            <a:r>
              <a:rPr lang="en-GB" dirty="0">
                <a:latin typeface="Comic Sans MS" panose="030F0702030302020204" pitchFamily="66" charset="0"/>
              </a:rPr>
              <a:t>Spelling test</a:t>
            </a:r>
          </a:p>
        </p:txBody>
      </p:sp>
    </p:spTree>
    <p:extLst>
      <p:ext uri="{BB962C8B-B14F-4D97-AF65-F5344CB8AC3E}">
        <p14:creationId xmlns:p14="http://schemas.microsoft.com/office/powerpoint/2010/main" val="317562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theme/theme1.xml><?xml version="1.0" encoding="utf-8"?>
<a:theme xmlns:a="http://schemas.openxmlformats.org/drawingml/2006/main" name="Damask">
  <a:themeElements>
    <a:clrScheme name="Damask">
      <a:dk1>
        <a:srgbClr val="000000"/>
      </a:dk1>
      <a:lt1>
        <a:srgbClr val="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392</TotalTime>
  <Words>2567</Words>
  <Application>Microsoft Office PowerPoint</Application>
  <PresentationFormat>Widescreen</PresentationFormat>
  <Paragraphs>189</Paragraphs>
  <Slides>17</Slides>
  <Notes>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Bookman Old Style</vt:lpstr>
      <vt:lpstr>Calibri</vt:lpstr>
      <vt:lpstr>Comic Sans MS</vt:lpstr>
      <vt:lpstr>Noto Sans Symbols</vt:lpstr>
      <vt:lpstr>Rockwell</vt:lpstr>
      <vt:lpstr>Trebuchet MS</vt:lpstr>
      <vt:lpstr>Damask</vt:lpstr>
      <vt:lpstr>CRUINNIÚ CURACLAIM </vt:lpstr>
      <vt:lpstr>PowerPoint Presentation</vt:lpstr>
      <vt:lpstr>PowerPoint Presentation</vt:lpstr>
      <vt:lpstr>Iarmhairtí– Consequences</vt:lpstr>
      <vt:lpstr>Clár ama an lae – Daily Timetable</vt:lpstr>
      <vt:lpstr>Curriculum</vt:lpstr>
      <vt:lpstr>Obair bhaile - Homework</vt:lpstr>
      <vt:lpstr>Litearthacht - Literacy</vt:lpstr>
      <vt:lpstr>Litriú - Spelling</vt:lpstr>
      <vt:lpstr>Litriú sa bhaile – Spelling at home</vt:lpstr>
      <vt:lpstr>Uimhearthacht - Numeracy</vt:lpstr>
      <vt:lpstr>Times tables - Numeracy</vt:lpstr>
      <vt:lpstr>An Domhan Thart Orainn/ World Around Us</vt:lpstr>
      <vt:lpstr>Measúnú - Assessment</vt:lpstr>
      <vt:lpstr>Imeachtaí Seach–Churaclaim  Extra-Curricular activities</vt:lpstr>
      <vt:lpstr>Tuismitheoirí - Parents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 Macauley</dc:creator>
  <cp:lastModifiedBy>C Fox</cp:lastModifiedBy>
  <cp:revision>17</cp:revision>
  <dcterms:created xsi:type="dcterms:W3CDTF">2025-10-05T15:29:50Z</dcterms:created>
  <dcterms:modified xsi:type="dcterms:W3CDTF">2025-10-13T09:00:23Z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