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33"/>
  </p:notesMasterIdLst>
  <p:sldIdLst>
    <p:sldId id="256" r:id="rId2"/>
    <p:sldId id="257" r:id="rId3"/>
    <p:sldId id="258" r:id="rId4"/>
    <p:sldId id="259" r:id="rId5"/>
    <p:sldId id="260" r:id="rId6"/>
    <p:sldId id="286" r:id="rId7"/>
    <p:sldId id="261" r:id="rId8"/>
    <p:sldId id="262" r:id="rId9"/>
    <p:sldId id="263" r:id="rId10"/>
    <p:sldId id="264" r:id="rId11"/>
    <p:sldId id="265" r:id="rId12"/>
    <p:sldId id="266" r:id="rId13"/>
    <p:sldId id="267" r:id="rId14"/>
    <p:sldId id="268" r:id="rId15"/>
    <p:sldId id="269" r:id="rId16"/>
    <p:sldId id="270" r:id="rId17"/>
    <p:sldId id="271" r:id="rId18"/>
    <p:sldId id="272" r:id="rId19"/>
    <p:sldId id="273" r:id="rId20"/>
    <p:sldId id="274" r:id="rId21"/>
    <p:sldId id="275" r:id="rId22"/>
    <p:sldId id="276" r:id="rId23"/>
    <p:sldId id="277" r:id="rId24"/>
    <p:sldId id="278" r:id="rId25"/>
    <p:sldId id="279" r:id="rId26"/>
    <p:sldId id="280" r:id="rId27"/>
    <p:sldId id="281" r:id="rId28"/>
    <p:sldId id="282" r:id="rId29"/>
    <p:sldId id="283" r:id="rId30"/>
    <p:sldId id="284" r:id="rId31"/>
    <p:sldId id="285" r:id="rId32"/>
  </p:sldIdLst>
  <p:sldSz cx="9144000" cy="6858000" type="screen4x3"/>
  <p:notesSz cx="6797675" cy="9926638"/>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36" roundtripDataSignature="AMtx7mgte+Ikq6gIw8tYf+aWqZA7jiUIVg=="/>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85" d="100"/>
          <a:sy n="85" d="100"/>
        </p:scale>
        <p:origin x="1554" y="84"/>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customschemas.google.com/relationships/presentationmetadata" Target="meta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45659" cy="495703"/>
          </a:xfrm>
          <a:prstGeom prst="rect">
            <a:avLst/>
          </a:prstGeom>
          <a:noFill/>
          <a:ln>
            <a:noFill/>
          </a:ln>
        </p:spPr>
        <p:txBody>
          <a:bodyPr spcFirstLastPara="1" wrap="square" lIns="90625" tIns="45300" rIns="90625" bIns="45300" anchor="t" anchorCtr="0">
            <a:noAutofit/>
          </a:bodyPr>
          <a:lstStyle>
            <a:lvl1pPr marR="0" lvl="0" algn="l" rtl="0">
              <a:spcBef>
                <a:spcPts val="0"/>
              </a:spcBef>
              <a:spcAft>
                <a:spcPts val="0"/>
              </a:spcAft>
              <a:buSzPts val="1400"/>
              <a:buNone/>
              <a:defRPr sz="1200" b="0" i="0" u="none" strike="noStrike" cap="none">
                <a:solidFill>
                  <a:schemeClr val="dk1"/>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4" name="Google Shape;4;n"/>
          <p:cNvSpPr txBox="1">
            <a:spLocks noGrp="1"/>
          </p:cNvSpPr>
          <p:nvPr>
            <p:ph type="dt" idx="10"/>
          </p:nvPr>
        </p:nvSpPr>
        <p:spPr>
          <a:xfrm>
            <a:off x="3850443" y="0"/>
            <a:ext cx="2945659" cy="495703"/>
          </a:xfrm>
          <a:prstGeom prst="rect">
            <a:avLst/>
          </a:prstGeom>
          <a:noFill/>
          <a:ln>
            <a:noFill/>
          </a:ln>
        </p:spPr>
        <p:txBody>
          <a:bodyPr spcFirstLastPara="1" wrap="square" lIns="90625" tIns="45300" rIns="90625" bIns="45300" anchor="t" anchorCtr="0">
            <a:noAutofit/>
          </a:bodyPr>
          <a:lstStyle>
            <a:lvl1pPr marR="0" lvl="0" algn="r" rtl="0">
              <a:spcBef>
                <a:spcPts val="0"/>
              </a:spcBef>
              <a:spcAft>
                <a:spcPts val="0"/>
              </a:spcAft>
              <a:buSzPts val="1400"/>
              <a:buNone/>
              <a:defRPr sz="1200" b="0" i="0" u="none" strike="noStrike" cap="none">
                <a:solidFill>
                  <a:schemeClr val="dk1"/>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5" name="Google Shape;5;n"/>
          <p:cNvSpPr>
            <a:spLocks noGrp="1" noRot="1" noChangeAspect="1"/>
          </p:cNvSpPr>
          <p:nvPr>
            <p:ph type="sldImg" idx="3"/>
          </p:nvPr>
        </p:nvSpPr>
        <p:spPr>
          <a:xfrm>
            <a:off x="917575" y="744538"/>
            <a:ext cx="4962525" cy="372268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79768" y="4714681"/>
            <a:ext cx="5438140" cy="4467617"/>
          </a:xfrm>
          <a:prstGeom prst="rect">
            <a:avLst/>
          </a:prstGeom>
          <a:noFill/>
          <a:ln>
            <a:noFill/>
          </a:ln>
        </p:spPr>
        <p:txBody>
          <a:bodyPr spcFirstLastPara="1" wrap="square" lIns="90625" tIns="45300" rIns="90625" bIns="453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9429362"/>
            <a:ext cx="2945659" cy="495703"/>
          </a:xfrm>
          <a:prstGeom prst="rect">
            <a:avLst/>
          </a:prstGeom>
          <a:noFill/>
          <a:ln>
            <a:noFill/>
          </a:ln>
        </p:spPr>
        <p:txBody>
          <a:bodyPr spcFirstLastPara="1" wrap="square" lIns="90625" tIns="45300" rIns="90625" bIns="45300" anchor="b" anchorCtr="0">
            <a:noAutofit/>
          </a:bodyPr>
          <a:lstStyle>
            <a:lvl1pPr marR="0" lvl="0" algn="l" rtl="0">
              <a:spcBef>
                <a:spcPts val="0"/>
              </a:spcBef>
              <a:spcAft>
                <a:spcPts val="0"/>
              </a:spcAft>
              <a:buSzPts val="1400"/>
              <a:buNone/>
              <a:defRPr sz="1200" b="0" i="0" u="none" strike="noStrike" cap="none">
                <a:solidFill>
                  <a:schemeClr val="dk1"/>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8" name="Google Shape;8;n"/>
          <p:cNvSpPr txBox="1">
            <a:spLocks noGrp="1"/>
          </p:cNvSpPr>
          <p:nvPr>
            <p:ph type="sldNum" idx="12"/>
          </p:nvPr>
        </p:nvSpPr>
        <p:spPr>
          <a:xfrm>
            <a:off x="3850443" y="9429362"/>
            <a:ext cx="2945659" cy="495703"/>
          </a:xfrm>
          <a:prstGeom prst="rect">
            <a:avLst/>
          </a:prstGeom>
          <a:noFill/>
          <a:ln>
            <a:noFill/>
          </a:ln>
        </p:spPr>
        <p:txBody>
          <a:bodyPr spcFirstLastPara="1" wrap="square" lIns="90625" tIns="45300" rIns="90625" bIns="45300" anchor="b" anchorCtr="0">
            <a:noAutofit/>
          </a:bodyPr>
          <a:lstStyle/>
          <a:p>
            <a:pPr marL="0" marR="0" lvl="0" indent="0" algn="r" rtl="0">
              <a:spcBef>
                <a:spcPts val="0"/>
              </a:spcBef>
              <a:spcAft>
                <a:spcPts val="0"/>
              </a:spcAft>
              <a:buNone/>
            </a:pPr>
            <a:fld id="{00000000-1234-1234-1234-123412341234}" type="slidenum">
              <a:rPr lang="en-GB" sz="1200" b="0" i="0" u="none" strike="noStrike" cap="none">
                <a:solidFill>
                  <a:schemeClr val="dk1"/>
                </a:solidFill>
                <a:latin typeface="Arial"/>
                <a:ea typeface="Arial"/>
                <a:cs typeface="Arial"/>
                <a:sym typeface="Arial"/>
              </a:rPr>
              <a:t>‹#›</a:t>
            </a:fld>
            <a:endParaRPr sz="1200" b="0" i="0" u="none" strike="noStrike" cap="none">
              <a:solidFill>
                <a:schemeClr val="dk1"/>
              </a:solidFill>
              <a:latin typeface="Arial"/>
              <a:ea typeface="Arial"/>
              <a:cs typeface="Arial"/>
              <a:sym typeface="Arial"/>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p1:notes"/>
          <p:cNvSpPr txBox="1">
            <a:spLocks noGrp="1"/>
          </p:cNvSpPr>
          <p:nvPr>
            <p:ph type="body" idx="1"/>
          </p:nvPr>
        </p:nvSpPr>
        <p:spPr>
          <a:xfrm>
            <a:off x="679768" y="4714681"/>
            <a:ext cx="5438140" cy="4467617"/>
          </a:xfrm>
          <a:prstGeom prst="rect">
            <a:avLst/>
          </a:prstGeom>
        </p:spPr>
        <p:txBody>
          <a:bodyPr spcFirstLastPara="1" wrap="square" lIns="90625" tIns="45300" rIns="90625" bIns="45300" anchor="t" anchorCtr="0">
            <a:noAutofit/>
          </a:bodyPr>
          <a:lstStyle/>
          <a:p>
            <a:pPr marL="0" lvl="0" indent="0" algn="l" rtl="0">
              <a:spcBef>
                <a:spcPts val="0"/>
              </a:spcBef>
              <a:spcAft>
                <a:spcPts val="0"/>
              </a:spcAft>
              <a:buNone/>
            </a:pPr>
            <a:endParaRPr/>
          </a:p>
        </p:txBody>
      </p:sp>
      <p:sp>
        <p:nvSpPr>
          <p:cNvPr id="86" name="Google Shape;86;p1:notes"/>
          <p:cNvSpPr>
            <a:spLocks noGrp="1" noRot="1" noChangeAspect="1"/>
          </p:cNvSpPr>
          <p:nvPr>
            <p:ph type="sldImg" idx="2"/>
          </p:nvPr>
        </p:nvSpPr>
        <p:spPr>
          <a:xfrm>
            <a:off x="917575" y="744538"/>
            <a:ext cx="4962525" cy="3722687"/>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5"/>
        <p:cNvGrpSpPr/>
        <p:nvPr/>
      </p:nvGrpSpPr>
      <p:grpSpPr>
        <a:xfrm>
          <a:off x="0" y="0"/>
          <a:ext cx="0" cy="0"/>
          <a:chOff x="0" y="0"/>
          <a:chExt cx="0" cy="0"/>
        </a:xfrm>
      </p:grpSpPr>
      <p:sp>
        <p:nvSpPr>
          <p:cNvPr id="146" name="Google Shape;146;p10:notes"/>
          <p:cNvSpPr txBox="1">
            <a:spLocks noGrp="1"/>
          </p:cNvSpPr>
          <p:nvPr>
            <p:ph type="body" idx="1"/>
          </p:nvPr>
        </p:nvSpPr>
        <p:spPr>
          <a:xfrm>
            <a:off x="679768" y="4714681"/>
            <a:ext cx="5438140" cy="4467617"/>
          </a:xfrm>
          <a:prstGeom prst="rect">
            <a:avLst/>
          </a:prstGeom>
        </p:spPr>
        <p:txBody>
          <a:bodyPr spcFirstLastPara="1" wrap="square" lIns="90625" tIns="45300" rIns="90625" bIns="45300" anchor="t" anchorCtr="0">
            <a:noAutofit/>
          </a:bodyPr>
          <a:lstStyle/>
          <a:p>
            <a:pPr marL="0" lvl="0" indent="0" algn="l" rtl="0">
              <a:spcBef>
                <a:spcPts val="0"/>
              </a:spcBef>
              <a:spcAft>
                <a:spcPts val="0"/>
              </a:spcAft>
              <a:buNone/>
            </a:pPr>
            <a:endParaRPr/>
          </a:p>
        </p:txBody>
      </p:sp>
      <p:sp>
        <p:nvSpPr>
          <p:cNvPr id="147" name="Google Shape;147;p10:notes"/>
          <p:cNvSpPr>
            <a:spLocks noGrp="1" noRot="1" noChangeAspect="1"/>
          </p:cNvSpPr>
          <p:nvPr>
            <p:ph type="sldImg" idx="2"/>
          </p:nvPr>
        </p:nvSpPr>
        <p:spPr>
          <a:xfrm>
            <a:off x="917575" y="744538"/>
            <a:ext cx="4962525" cy="3722687"/>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1"/>
        <p:cNvGrpSpPr/>
        <p:nvPr/>
      </p:nvGrpSpPr>
      <p:grpSpPr>
        <a:xfrm>
          <a:off x="0" y="0"/>
          <a:ext cx="0" cy="0"/>
          <a:chOff x="0" y="0"/>
          <a:chExt cx="0" cy="0"/>
        </a:xfrm>
      </p:grpSpPr>
      <p:sp>
        <p:nvSpPr>
          <p:cNvPr id="152" name="Google Shape;152;p11:notes"/>
          <p:cNvSpPr>
            <a:spLocks noGrp="1" noRot="1" noChangeAspect="1"/>
          </p:cNvSpPr>
          <p:nvPr>
            <p:ph type="sldImg" idx="2"/>
          </p:nvPr>
        </p:nvSpPr>
        <p:spPr>
          <a:xfrm>
            <a:off x="917575" y="744538"/>
            <a:ext cx="4962525" cy="372268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53" name="Google Shape;153;p11:notes"/>
          <p:cNvSpPr txBox="1">
            <a:spLocks noGrp="1"/>
          </p:cNvSpPr>
          <p:nvPr>
            <p:ph type="body" idx="1"/>
          </p:nvPr>
        </p:nvSpPr>
        <p:spPr>
          <a:xfrm>
            <a:off x="679768" y="4714681"/>
            <a:ext cx="5438140" cy="4467617"/>
          </a:xfrm>
          <a:prstGeom prst="rect">
            <a:avLst/>
          </a:prstGeom>
          <a:noFill/>
          <a:ln>
            <a:noFill/>
          </a:ln>
        </p:spPr>
        <p:txBody>
          <a:bodyPr spcFirstLastPara="1" wrap="square" lIns="90625" tIns="45300" rIns="90625" bIns="45300" anchor="t" anchorCtr="0">
            <a:noAutofit/>
          </a:bodyPr>
          <a:lstStyle/>
          <a:p>
            <a:pPr marL="0" lvl="0" indent="0" algn="l" rtl="0">
              <a:spcBef>
                <a:spcPts val="0"/>
              </a:spcBef>
              <a:spcAft>
                <a:spcPts val="0"/>
              </a:spcAft>
              <a:buNone/>
            </a:pPr>
            <a:endParaRPr/>
          </a:p>
        </p:txBody>
      </p:sp>
      <p:sp>
        <p:nvSpPr>
          <p:cNvPr id="154" name="Google Shape;154;p11:notes"/>
          <p:cNvSpPr txBox="1">
            <a:spLocks noGrp="1"/>
          </p:cNvSpPr>
          <p:nvPr>
            <p:ph type="sldNum" idx="12"/>
          </p:nvPr>
        </p:nvSpPr>
        <p:spPr>
          <a:xfrm>
            <a:off x="3850443" y="9429362"/>
            <a:ext cx="2945659" cy="495703"/>
          </a:xfrm>
          <a:prstGeom prst="rect">
            <a:avLst/>
          </a:prstGeom>
          <a:noFill/>
          <a:ln>
            <a:noFill/>
          </a:ln>
        </p:spPr>
        <p:txBody>
          <a:bodyPr spcFirstLastPara="1" wrap="square" lIns="90625" tIns="45300" rIns="90625" bIns="45300" anchor="b" anchorCtr="0">
            <a:noAutofit/>
          </a:bodyPr>
          <a:lstStyle/>
          <a:p>
            <a:pPr marL="0" lvl="0" indent="0" algn="r" rtl="0">
              <a:spcBef>
                <a:spcPts val="0"/>
              </a:spcBef>
              <a:spcAft>
                <a:spcPts val="0"/>
              </a:spcAft>
              <a:buNone/>
            </a:pPr>
            <a:fld id="{00000000-1234-1234-1234-123412341234}" type="slidenum">
              <a:rPr lang="en-GB"/>
              <a:t>12</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8"/>
        <p:cNvGrpSpPr/>
        <p:nvPr/>
      </p:nvGrpSpPr>
      <p:grpSpPr>
        <a:xfrm>
          <a:off x="0" y="0"/>
          <a:ext cx="0" cy="0"/>
          <a:chOff x="0" y="0"/>
          <a:chExt cx="0" cy="0"/>
        </a:xfrm>
      </p:grpSpPr>
      <p:sp>
        <p:nvSpPr>
          <p:cNvPr id="159" name="Google Shape;159;p12:notes"/>
          <p:cNvSpPr txBox="1">
            <a:spLocks noGrp="1"/>
          </p:cNvSpPr>
          <p:nvPr>
            <p:ph type="body" idx="1"/>
          </p:nvPr>
        </p:nvSpPr>
        <p:spPr>
          <a:xfrm>
            <a:off x="679768" y="4714681"/>
            <a:ext cx="5438140" cy="4467617"/>
          </a:xfrm>
          <a:prstGeom prst="rect">
            <a:avLst/>
          </a:prstGeom>
        </p:spPr>
        <p:txBody>
          <a:bodyPr spcFirstLastPara="1" wrap="square" lIns="90625" tIns="45300" rIns="90625" bIns="45300" anchor="t" anchorCtr="0">
            <a:noAutofit/>
          </a:bodyPr>
          <a:lstStyle/>
          <a:p>
            <a:pPr marL="0" lvl="0" indent="0" algn="l" rtl="0">
              <a:spcBef>
                <a:spcPts val="0"/>
              </a:spcBef>
              <a:spcAft>
                <a:spcPts val="0"/>
              </a:spcAft>
              <a:buNone/>
            </a:pPr>
            <a:endParaRPr/>
          </a:p>
        </p:txBody>
      </p:sp>
      <p:sp>
        <p:nvSpPr>
          <p:cNvPr id="160" name="Google Shape;160;p12:notes"/>
          <p:cNvSpPr>
            <a:spLocks noGrp="1" noRot="1" noChangeAspect="1"/>
          </p:cNvSpPr>
          <p:nvPr>
            <p:ph type="sldImg" idx="2"/>
          </p:nvPr>
        </p:nvSpPr>
        <p:spPr>
          <a:xfrm>
            <a:off x="917575" y="744538"/>
            <a:ext cx="4962525" cy="3722687"/>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4"/>
        <p:cNvGrpSpPr/>
        <p:nvPr/>
      </p:nvGrpSpPr>
      <p:grpSpPr>
        <a:xfrm>
          <a:off x="0" y="0"/>
          <a:ext cx="0" cy="0"/>
          <a:chOff x="0" y="0"/>
          <a:chExt cx="0" cy="0"/>
        </a:xfrm>
      </p:grpSpPr>
      <p:sp>
        <p:nvSpPr>
          <p:cNvPr id="165" name="Google Shape;165;p13:notes"/>
          <p:cNvSpPr txBox="1">
            <a:spLocks noGrp="1"/>
          </p:cNvSpPr>
          <p:nvPr>
            <p:ph type="body" idx="1"/>
          </p:nvPr>
        </p:nvSpPr>
        <p:spPr>
          <a:xfrm>
            <a:off x="679768" y="4714681"/>
            <a:ext cx="5438140" cy="4467617"/>
          </a:xfrm>
          <a:prstGeom prst="rect">
            <a:avLst/>
          </a:prstGeom>
        </p:spPr>
        <p:txBody>
          <a:bodyPr spcFirstLastPara="1" wrap="square" lIns="90625" tIns="45300" rIns="90625" bIns="45300" anchor="t" anchorCtr="0">
            <a:noAutofit/>
          </a:bodyPr>
          <a:lstStyle/>
          <a:p>
            <a:pPr marL="0" lvl="0" indent="0" algn="l" rtl="0">
              <a:spcBef>
                <a:spcPts val="0"/>
              </a:spcBef>
              <a:spcAft>
                <a:spcPts val="0"/>
              </a:spcAft>
              <a:buNone/>
            </a:pPr>
            <a:endParaRPr/>
          </a:p>
        </p:txBody>
      </p:sp>
      <p:sp>
        <p:nvSpPr>
          <p:cNvPr id="166" name="Google Shape;166;p13:notes"/>
          <p:cNvSpPr>
            <a:spLocks noGrp="1" noRot="1" noChangeAspect="1"/>
          </p:cNvSpPr>
          <p:nvPr>
            <p:ph type="sldImg" idx="2"/>
          </p:nvPr>
        </p:nvSpPr>
        <p:spPr>
          <a:xfrm>
            <a:off x="917575" y="744538"/>
            <a:ext cx="4962525" cy="3722687"/>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0"/>
        <p:cNvGrpSpPr/>
        <p:nvPr/>
      </p:nvGrpSpPr>
      <p:grpSpPr>
        <a:xfrm>
          <a:off x="0" y="0"/>
          <a:ext cx="0" cy="0"/>
          <a:chOff x="0" y="0"/>
          <a:chExt cx="0" cy="0"/>
        </a:xfrm>
      </p:grpSpPr>
      <p:sp>
        <p:nvSpPr>
          <p:cNvPr id="171" name="Google Shape;171;p14:notes"/>
          <p:cNvSpPr txBox="1">
            <a:spLocks noGrp="1"/>
          </p:cNvSpPr>
          <p:nvPr>
            <p:ph type="body" idx="1"/>
          </p:nvPr>
        </p:nvSpPr>
        <p:spPr>
          <a:xfrm>
            <a:off x="679768" y="4714681"/>
            <a:ext cx="5438140" cy="4467617"/>
          </a:xfrm>
          <a:prstGeom prst="rect">
            <a:avLst/>
          </a:prstGeom>
        </p:spPr>
        <p:txBody>
          <a:bodyPr spcFirstLastPara="1" wrap="square" lIns="90625" tIns="45300" rIns="90625" bIns="45300" anchor="t" anchorCtr="0">
            <a:noAutofit/>
          </a:bodyPr>
          <a:lstStyle/>
          <a:p>
            <a:pPr marL="0" lvl="0" indent="0" algn="l" rtl="0">
              <a:spcBef>
                <a:spcPts val="0"/>
              </a:spcBef>
              <a:spcAft>
                <a:spcPts val="0"/>
              </a:spcAft>
              <a:buNone/>
            </a:pPr>
            <a:endParaRPr/>
          </a:p>
        </p:txBody>
      </p:sp>
      <p:sp>
        <p:nvSpPr>
          <p:cNvPr id="172" name="Google Shape;172;p14:notes"/>
          <p:cNvSpPr>
            <a:spLocks noGrp="1" noRot="1" noChangeAspect="1"/>
          </p:cNvSpPr>
          <p:nvPr>
            <p:ph type="sldImg" idx="2"/>
          </p:nvPr>
        </p:nvSpPr>
        <p:spPr>
          <a:xfrm>
            <a:off x="917575" y="744538"/>
            <a:ext cx="4962525" cy="3722687"/>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6"/>
        <p:cNvGrpSpPr/>
        <p:nvPr/>
      </p:nvGrpSpPr>
      <p:grpSpPr>
        <a:xfrm>
          <a:off x="0" y="0"/>
          <a:ext cx="0" cy="0"/>
          <a:chOff x="0" y="0"/>
          <a:chExt cx="0" cy="0"/>
        </a:xfrm>
      </p:grpSpPr>
      <p:sp>
        <p:nvSpPr>
          <p:cNvPr id="177" name="Google Shape;177;p15:notes"/>
          <p:cNvSpPr txBox="1">
            <a:spLocks noGrp="1"/>
          </p:cNvSpPr>
          <p:nvPr>
            <p:ph type="body" idx="1"/>
          </p:nvPr>
        </p:nvSpPr>
        <p:spPr>
          <a:xfrm>
            <a:off x="679768" y="4714681"/>
            <a:ext cx="5438140" cy="4467617"/>
          </a:xfrm>
          <a:prstGeom prst="rect">
            <a:avLst/>
          </a:prstGeom>
        </p:spPr>
        <p:txBody>
          <a:bodyPr spcFirstLastPara="1" wrap="square" lIns="90625" tIns="45300" rIns="90625" bIns="45300" anchor="t" anchorCtr="0">
            <a:noAutofit/>
          </a:bodyPr>
          <a:lstStyle/>
          <a:p>
            <a:pPr marL="0" lvl="0" indent="0" algn="l" rtl="0">
              <a:spcBef>
                <a:spcPts val="0"/>
              </a:spcBef>
              <a:spcAft>
                <a:spcPts val="0"/>
              </a:spcAft>
              <a:buNone/>
            </a:pPr>
            <a:endParaRPr/>
          </a:p>
        </p:txBody>
      </p:sp>
      <p:sp>
        <p:nvSpPr>
          <p:cNvPr id="178" name="Google Shape;178;p15:notes"/>
          <p:cNvSpPr>
            <a:spLocks noGrp="1" noRot="1" noChangeAspect="1"/>
          </p:cNvSpPr>
          <p:nvPr>
            <p:ph type="sldImg" idx="2"/>
          </p:nvPr>
        </p:nvSpPr>
        <p:spPr>
          <a:xfrm>
            <a:off x="917575" y="744538"/>
            <a:ext cx="4962525" cy="3722687"/>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2"/>
        <p:cNvGrpSpPr/>
        <p:nvPr/>
      </p:nvGrpSpPr>
      <p:grpSpPr>
        <a:xfrm>
          <a:off x="0" y="0"/>
          <a:ext cx="0" cy="0"/>
          <a:chOff x="0" y="0"/>
          <a:chExt cx="0" cy="0"/>
        </a:xfrm>
      </p:grpSpPr>
      <p:sp>
        <p:nvSpPr>
          <p:cNvPr id="183" name="Google Shape;183;p16:notes"/>
          <p:cNvSpPr txBox="1">
            <a:spLocks noGrp="1"/>
          </p:cNvSpPr>
          <p:nvPr>
            <p:ph type="body" idx="1"/>
          </p:nvPr>
        </p:nvSpPr>
        <p:spPr>
          <a:xfrm>
            <a:off x="679768" y="4714681"/>
            <a:ext cx="5438140" cy="4467617"/>
          </a:xfrm>
          <a:prstGeom prst="rect">
            <a:avLst/>
          </a:prstGeom>
        </p:spPr>
        <p:txBody>
          <a:bodyPr spcFirstLastPara="1" wrap="square" lIns="90625" tIns="45300" rIns="90625" bIns="45300" anchor="t" anchorCtr="0">
            <a:noAutofit/>
          </a:bodyPr>
          <a:lstStyle/>
          <a:p>
            <a:pPr marL="0" lvl="0" indent="0" algn="l" rtl="0">
              <a:spcBef>
                <a:spcPts val="0"/>
              </a:spcBef>
              <a:spcAft>
                <a:spcPts val="0"/>
              </a:spcAft>
              <a:buNone/>
            </a:pPr>
            <a:endParaRPr/>
          </a:p>
        </p:txBody>
      </p:sp>
      <p:sp>
        <p:nvSpPr>
          <p:cNvPr id="184" name="Google Shape;184;p16:notes"/>
          <p:cNvSpPr>
            <a:spLocks noGrp="1" noRot="1" noChangeAspect="1"/>
          </p:cNvSpPr>
          <p:nvPr>
            <p:ph type="sldImg" idx="2"/>
          </p:nvPr>
        </p:nvSpPr>
        <p:spPr>
          <a:xfrm>
            <a:off x="917575" y="744538"/>
            <a:ext cx="4962525" cy="3722687"/>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7"/>
        <p:cNvGrpSpPr/>
        <p:nvPr/>
      </p:nvGrpSpPr>
      <p:grpSpPr>
        <a:xfrm>
          <a:off x="0" y="0"/>
          <a:ext cx="0" cy="0"/>
          <a:chOff x="0" y="0"/>
          <a:chExt cx="0" cy="0"/>
        </a:xfrm>
      </p:grpSpPr>
      <p:sp>
        <p:nvSpPr>
          <p:cNvPr id="188" name="Google Shape;188;p17:notes"/>
          <p:cNvSpPr txBox="1">
            <a:spLocks noGrp="1"/>
          </p:cNvSpPr>
          <p:nvPr>
            <p:ph type="body" idx="1"/>
          </p:nvPr>
        </p:nvSpPr>
        <p:spPr>
          <a:xfrm>
            <a:off x="679768" y="4714681"/>
            <a:ext cx="5438140" cy="4467617"/>
          </a:xfrm>
          <a:prstGeom prst="rect">
            <a:avLst/>
          </a:prstGeom>
        </p:spPr>
        <p:txBody>
          <a:bodyPr spcFirstLastPara="1" wrap="square" lIns="90625" tIns="45300" rIns="90625" bIns="45300" anchor="t" anchorCtr="0">
            <a:noAutofit/>
          </a:bodyPr>
          <a:lstStyle/>
          <a:p>
            <a:pPr marL="0" lvl="0" indent="0" algn="l" rtl="0">
              <a:spcBef>
                <a:spcPts val="0"/>
              </a:spcBef>
              <a:spcAft>
                <a:spcPts val="0"/>
              </a:spcAft>
              <a:buNone/>
            </a:pPr>
            <a:endParaRPr/>
          </a:p>
        </p:txBody>
      </p:sp>
      <p:sp>
        <p:nvSpPr>
          <p:cNvPr id="189" name="Google Shape;189;p17:notes"/>
          <p:cNvSpPr>
            <a:spLocks noGrp="1" noRot="1" noChangeAspect="1"/>
          </p:cNvSpPr>
          <p:nvPr>
            <p:ph type="sldImg" idx="2"/>
          </p:nvPr>
        </p:nvSpPr>
        <p:spPr>
          <a:xfrm>
            <a:off x="917575" y="744538"/>
            <a:ext cx="4962525" cy="3722687"/>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3"/>
        <p:cNvGrpSpPr/>
        <p:nvPr/>
      </p:nvGrpSpPr>
      <p:grpSpPr>
        <a:xfrm>
          <a:off x="0" y="0"/>
          <a:ext cx="0" cy="0"/>
          <a:chOff x="0" y="0"/>
          <a:chExt cx="0" cy="0"/>
        </a:xfrm>
      </p:grpSpPr>
      <p:sp>
        <p:nvSpPr>
          <p:cNvPr id="194" name="Google Shape;194;p18:notes"/>
          <p:cNvSpPr txBox="1">
            <a:spLocks noGrp="1"/>
          </p:cNvSpPr>
          <p:nvPr>
            <p:ph type="body" idx="1"/>
          </p:nvPr>
        </p:nvSpPr>
        <p:spPr>
          <a:xfrm>
            <a:off x="679768" y="4714681"/>
            <a:ext cx="5438140" cy="4467617"/>
          </a:xfrm>
          <a:prstGeom prst="rect">
            <a:avLst/>
          </a:prstGeom>
        </p:spPr>
        <p:txBody>
          <a:bodyPr spcFirstLastPara="1" wrap="square" lIns="90625" tIns="45300" rIns="90625" bIns="45300" anchor="t" anchorCtr="0">
            <a:noAutofit/>
          </a:bodyPr>
          <a:lstStyle/>
          <a:p>
            <a:pPr marL="0" lvl="0" indent="0" algn="l" rtl="0">
              <a:spcBef>
                <a:spcPts val="0"/>
              </a:spcBef>
              <a:spcAft>
                <a:spcPts val="0"/>
              </a:spcAft>
              <a:buNone/>
            </a:pPr>
            <a:endParaRPr/>
          </a:p>
        </p:txBody>
      </p:sp>
      <p:sp>
        <p:nvSpPr>
          <p:cNvPr id="195" name="Google Shape;195;p18:notes"/>
          <p:cNvSpPr>
            <a:spLocks noGrp="1" noRot="1" noChangeAspect="1"/>
          </p:cNvSpPr>
          <p:nvPr>
            <p:ph type="sldImg" idx="2"/>
          </p:nvPr>
        </p:nvSpPr>
        <p:spPr>
          <a:xfrm>
            <a:off x="917575" y="744538"/>
            <a:ext cx="4962525" cy="3722687"/>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0"/>
        <p:cNvGrpSpPr/>
        <p:nvPr/>
      </p:nvGrpSpPr>
      <p:grpSpPr>
        <a:xfrm>
          <a:off x="0" y="0"/>
          <a:ext cx="0" cy="0"/>
          <a:chOff x="0" y="0"/>
          <a:chExt cx="0" cy="0"/>
        </a:xfrm>
      </p:grpSpPr>
      <p:sp>
        <p:nvSpPr>
          <p:cNvPr id="201" name="Google Shape;201;p19:notes"/>
          <p:cNvSpPr txBox="1">
            <a:spLocks noGrp="1"/>
          </p:cNvSpPr>
          <p:nvPr>
            <p:ph type="body" idx="1"/>
          </p:nvPr>
        </p:nvSpPr>
        <p:spPr>
          <a:xfrm>
            <a:off x="679768" y="4714681"/>
            <a:ext cx="5438140" cy="4467617"/>
          </a:xfrm>
          <a:prstGeom prst="rect">
            <a:avLst/>
          </a:prstGeom>
        </p:spPr>
        <p:txBody>
          <a:bodyPr spcFirstLastPara="1" wrap="square" lIns="90625" tIns="45300" rIns="90625" bIns="45300" anchor="t" anchorCtr="0">
            <a:noAutofit/>
          </a:bodyPr>
          <a:lstStyle/>
          <a:p>
            <a:pPr marL="0" lvl="0" indent="0" algn="l" rtl="0">
              <a:spcBef>
                <a:spcPts val="0"/>
              </a:spcBef>
              <a:spcAft>
                <a:spcPts val="0"/>
              </a:spcAft>
              <a:buNone/>
            </a:pPr>
            <a:endParaRPr/>
          </a:p>
        </p:txBody>
      </p:sp>
      <p:sp>
        <p:nvSpPr>
          <p:cNvPr id="202" name="Google Shape;202;p19:notes"/>
          <p:cNvSpPr>
            <a:spLocks noGrp="1" noRot="1" noChangeAspect="1"/>
          </p:cNvSpPr>
          <p:nvPr>
            <p:ph type="sldImg" idx="2"/>
          </p:nvPr>
        </p:nvSpPr>
        <p:spPr>
          <a:xfrm>
            <a:off x="917575" y="744538"/>
            <a:ext cx="4962525" cy="3722687"/>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
        <p:cNvGrpSpPr/>
        <p:nvPr/>
      </p:nvGrpSpPr>
      <p:grpSpPr>
        <a:xfrm>
          <a:off x="0" y="0"/>
          <a:ext cx="0" cy="0"/>
          <a:chOff x="0" y="0"/>
          <a:chExt cx="0" cy="0"/>
        </a:xfrm>
      </p:grpSpPr>
      <p:sp>
        <p:nvSpPr>
          <p:cNvPr id="92" name="Google Shape;92;p2:notes"/>
          <p:cNvSpPr txBox="1">
            <a:spLocks noGrp="1"/>
          </p:cNvSpPr>
          <p:nvPr>
            <p:ph type="body" idx="1"/>
          </p:nvPr>
        </p:nvSpPr>
        <p:spPr>
          <a:xfrm>
            <a:off x="679768" y="4714681"/>
            <a:ext cx="5438140" cy="4467617"/>
          </a:xfrm>
          <a:prstGeom prst="rect">
            <a:avLst/>
          </a:prstGeom>
        </p:spPr>
        <p:txBody>
          <a:bodyPr spcFirstLastPara="1" wrap="square" lIns="90625" tIns="45300" rIns="90625" bIns="45300" anchor="t" anchorCtr="0">
            <a:noAutofit/>
          </a:bodyPr>
          <a:lstStyle/>
          <a:p>
            <a:pPr marL="0" lvl="0" indent="0" algn="l" rtl="0">
              <a:spcBef>
                <a:spcPts val="0"/>
              </a:spcBef>
              <a:spcAft>
                <a:spcPts val="0"/>
              </a:spcAft>
              <a:buNone/>
            </a:pPr>
            <a:endParaRPr/>
          </a:p>
        </p:txBody>
      </p:sp>
      <p:sp>
        <p:nvSpPr>
          <p:cNvPr id="93" name="Google Shape;93;p2:notes"/>
          <p:cNvSpPr>
            <a:spLocks noGrp="1" noRot="1" noChangeAspect="1"/>
          </p:cNvSpPr>
          <p:nvPr>
            <p:ph type="sldImg" idx="2"/>
          </p:nvPr>
        </p:nvSpPr>
        <p:spPr>
          <a:xfrm>
            <a:off x="917575" y="744538"/>
            <a:ext cx="4962525" cy="3722687"/>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6"/>
        <p:cNvGrpSpPr/>
        <p:nvPr/>
      </p:nvGrpSpPr>
      <p:grpSpPr>
        <a:xfrm>
          <a:off x="0" y="0"/>
          <a:ext cx="0" cy="0"/>
          <a:chOff x="0" y="0"/>
          <a:chExt cx="0" cy="0"/>
        </a:xfrm>
      </p:grpSpPr>
      <p:sp>
        <p:nvSpPr>
          <p:cNvPr id="207" name="Google Shape;207;p20:notes"/>
          <p:cNvSpPr txBox="1">
            <a:spLocks noGrp="1"/>
          </p:cNvSpPr>
          <p:nvPr>
            <p:ph type="body" idx="1"/>
          </p:nvPr>
        </p:nvSpPr>
        <p:spPr>
          <a:xfrm>
            <a:off x="679768" y="4714681"/>
            <a:ext cx="5438140" cy="4467617"/>
          </a:xfrm>
          <a:prstGeom prst="rect">
            <a:avLst/>
          </a:prstGeom>
        </p:spPr>
        <p:txBody>
          <a:bodyPr spcFirstLastPara="1" wrap="square" lIns="90625" tIns="45300" rIns="90625" bIns="45300" anchor="t" anchorCtr="0">
            <a:noAutofit/>
          </a:bodyPr>
          <a:lstStyle/>
          <a:p>
            <a:pPr marL="0" lvl="0" indent="0" algn="l" rtl="0">
              <a:spcBef>
                <a:spcPts val="0"/>
              </a:spcBef>
              <a:spcAft>
                <a:spcPts val="0"/>
              </a:spcAft>
              <a:buNone/>
            </a:pPr>
            <a:endParaRPr/>
          </a:p>
        </p:txBody>
      </p:sp>
      <p:sp>
        <p:nvSpPr>
          <p:cNvPr id="208" name="Google Shape;208;p20:notes"/>
          <p:cNvSpPr>
            <a:spLocks noGrp="1" noRot="1" noChangeAspect="1"/>
          </p:cNvSpPr>
          <p:nvPr>
            <p:ph type="sldImg" idx="2"/>
          </p:nvPr>
        </p:nvSpPr>
        <p:spPr>
          <a:xfrm>
            <a:off x="917575" y="744538"/>
            <a:ext cx="4962525" cy="3722687"/>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3"/>
        <p:cNvGrpSpPr/>
        <p:nvPr/>
      </p:nvGrpSpPr>
      <p:grpSpPr>
        <a:xfrm>
          <a:off x="0" y="0"/>
          <a:ext cx="0" cy="0"/>
          <a:chOff x="0" y="0"/>
          <a:chExt cx="0" cy="0"/>
        </a:xfrm>
      </p:grpSpPr>
      <p:sp>
        <p:nvSpPr>
          <p:cNvPr id="214" name="Google Shape;214;p21:notes"/>
          <p:cNvSpPr txBox="1">
            <a:spLocks noGrp="1"/>
          </p:cNvSpPr>
          <p:nvPr>
            <p:ph type="body" idx="1"/>
          </p:nvPr>
        </p:nvSpPr>
        <p:spPr>
          <a:xfrm>
            <a:off x="679768" y="4714681"/>
            <a:ext cx="5438140" cy="4467617"/>
          </a:xfrm>
          <a:prstGeom prst="rect">
            <a:avLst/>
          </a:prstGeom>
        </p:spPr>
        <p:txBody>
          <a:bodyPr spcFirstLastPara="1" wrap="square" lIns="90625" tIns="45300" rIns="90625" bIns="45300" anchor="t" anchorCtr="0">
            <a:noAutofit/>
          </a:bodyPr>
          <a:lstStyle/>
          <a:p>
            <a:pPr marL="0" lvl="0" indent="0" algn="l" rtl="0">
              <a:spcBef>
                <a:spcPts val="0"/>
              </a:spcBef>
              <a:spcAft>
                <a:spcPts val="0"/>
              </a:spcAft>
              <a:buNone/>
            </a:pPr>
            <a:endParaRPr/>
          </a:p>
        </p:txBody>
      </p:sp>
      <p:sp>
        <p:nvSpPr>
          <p:cNvPr id="215" name="Google Shape;215;p21:notes"/>
          <p:cNvSpPr>
            <a:spLocks noGrp="1" noRot="1" noChangeAspect="1"/>
          </p:cNvSpPr>
          <p:nvPr>
            <p:ph type="sldImg" idx="2"/>
          </p:nvPr>
        </p:nvSpPr>
        <p:spPr>
          <a:xfrm>
            <a:off x="917575" y="744538"/>
            <a:ext cx="4962525" cy="3722687"/>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0"/>
        <p:cNvGrpSpPr/>
        <p:nvPr/>
      </p:nvGrpSpPr>
      <p:grpSpPr>
        <a:xfrm>
          <a:off x="0" y="0"/>
          <a:ext cx="0" cy="0"/>
          <a:chOff x="0" y="0"/>
          <a:chExt cx="0" cy="0"/>
        </a:xfrm>
      </p:grpSpPr>
      <p:sp>
        <p:nvSpPr>
          <p:cNvPr id="221" name="Google Shape;221;p22:notes"/>
          <p:cNvSpPr txBox="1">
            <a:spLocks noGrp="1"/>
          </p:cNvSpPr>
          <p:nvPr>
            <p:ph type="body" idx="1"/>
          </p:nvPr>
        </p:nvSpPr>
        <p:spPr>
          <a:xfrm>
            <a:off x="679768" y="4714681"/>
            <a:ext cx="5438140" cy="4467617"/>
          </a:xfrm>
          <a:prstGeom prst="rect">
            <a:avLst/>
          </a:prstGeom>
        </p:spPr>
        <p:txBody>
          <a:bodyPr spcFirstLastPara="1" wrap="square" lIns="90625" tIns="45300" rIns="90625" bIns="45300" anchor="t" anchorCtr="0">
            <a:noAutofit/>
          </a:bodyPr>
          <a:lstStyle/>
          <a:p>
            <a:pPr marL="0" lvl="0" indent="0" algn="l" rtl="0">
              <a:spcBef>
                <a:spcPts val="0"/>
              </a:spcBef>
              <a:spcAft>
                <a:spcPts val="0"/>
              </a:spcAft>
              <a:buNone/>
            </a:pPr>
            <a:endParaRPr/>
          </a:p>
        </p:txBody>
      </p:sp>
      <p:sp>
        <p:nvSpPr>
          <p:cNvPr id="222" name="Google Shape;222;p22:notes"/>
          <p:cNvSpPr>
            <a:spLocks noGrp="1" noRot="1" noChangeAspect="1"/>
          </p:cNvSpPr>
          <p:nvPr>
            <p:ph type="sldImg" idx="2"/>
          </p:nvPr>
        </p:nvSpPr>
        <p:spPr>
          <a:xfrm>
            <a:off x="917575" y="744538"/>
            <a:ext cx="4962525" cy="3722687"/>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6"/>
        <p:cNvGrpSpPr/>
        <p:nvPr/>
      </p:nvGrpSpPr>
      <p:grpSpPr>
        <a:xfrm>
          <a:off x="0" y="0"/>
          <a:ext cx="0" cy="0"/>
          <a:chOff x="0" y="0"/>
          <a:chExt cx="0" cy="0"/>
        </a:xfrm>
      </p:grpSpPr>
      <p:sp>
        <p:nvSpPr>
          <p:cNvPr id="227" name="Google Shape;227;p23:notes"/>
          <p:cNvSpPr txBox="1">
            <a:spLocks noGrp="1"/>
          </p:cNvSpPr>
          <p:nvPr>
            <p:ph type="body" idx="1"/>
          </p:nvPr>
        </p:nvSpPr>
        <p:spPr>
          <a:xfrm>
            <a:off x="679768" y="4714681"/>
            <a:ext cx="5438140" cy="4467617"/>
          </a:xfrm>
          <a:prstGeom prst="rect">
            <a:avLst/>
          </a:prstGeom>
        </p:spPr>
        <p:txBody>
          <a:bodyPr spcFirstLastPara="1" wrap="square" lIns="90625" tIns="45300" rIns="90625" bIns="45300" anchor="t" anchorCtr="0">
            <a:noAutofit/>
          </a:bodyPr>
          <a:lstStyle/>
          <a:p>
            <a:pPr marL="0" lvl="0" indent="0" algn="l" rtl="0">
              <a:spcBef>
                <a:spcPts val="0"/>
              </a:spcBef>
              <a:spcAft>
                <a:spcPts val="0"/>
              </a:spcAft>
              <a:buNone/>
            </a:pPr>
            <a:endParaRPr/>
          </a:p>
        </p:txBody>
      </p:sp>
      <p:sp>
        <p:nvSpPr>
          <p:cNvPr id="228" name="Google Shape;228;p23:notes"/>
          <p:cNvSpPr>
            <a:spLocks noGrp="1" noRot="1" noChangeAspect="1"/>
          </p:cNvSpPr>
          <p:nvPr>
            <p:ph type="sldImg" idx="2"/>
          </p:nvPr>
        </p:nvSpPr>
        <p:spPr>
          <a:xfrm>
            <a:off x="917575" y="744538"/>
            <a:ext cx="4962525" cy="3722687"/>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2"/>
        <p:cNvGrpSpPr/>
        <p:nvPr/>
      </p:nvGrpSpPr>
      <p:grpSpPr>
        <a:xfrm>
          <a:off x="0" y="0"/>
          <a:ext cx="0" cy="0"/>
          <a:chOff x="0" y="0"/>
          <a:chExt cx="0" cy="0"/>
        </a:xfrm>
      </p:grpSpPr>
      <p:sp>
        <p:nvSpPr>
          <p:cNvPr id="233" name="Google Shape;233;p24:notes"/>
          <p:cNvSpPr txBox="1">
            <a:spLocks noGrp="1"/>
          </p:cNvSpPr>
          <p:nvPr>
            <p:ph type="body" idx="1"/>
          </p:nvPr>
        </p:nvSpPr>
        <p:spPr>
          <a:xfrm>
            <a:off x="679768" y="4714681"/>
            <a:ext cx="5438140" cy="4467617"/>
          </a:xfrm>
          <a:prstGeom prst="rect">
            <a:avLst/>
          </a:prstGeom>
        </p:spPr>
        <p:txBody>
          <a:bodyPr spcFirstLastPara="1" wrap="square" lIns="90625" tIns="45300" rIns="90625" bIns="45300" anchor="t" anchorCtr="0">
            <a:noAutofit/>
          </a:bodyPr>
          <a:lstStyle/>
          <a:p>
            <a:pPr marL="0" lvl="0" indent="0" algn="l" rtl="0">
              <a:spcBef>
                <a:spcPts val="0"/>
              </a:spcBef>
              <a:spcAft>
                <a:spcPts val="0"/>
              </a:spcAft>
              <a:buNone/>
            </a:pPr>
            <a:endParaRPr/>
          </a:p>
        </p:txBody>
      </p:sp>
      <p:sp>
        <p:nvSpPr>
          <p:cNvPr id="234" name="Google Shape;234;p24:notes"/>
          <p:cNvSpPr>
            <a:spLocks noGrp="1" noRot="1" noChangeAspect="1"/>
          </p:cNvSpPr>
          <p:nvPr>
            <p:ph type="sldImg" idx="2"/>
          </p:nvPr>
        </p:nvSpPr>
        <p:spPr>
          <a:xfrm>
            <a:off x="917575" y="744538"/>
            <a:ext cx="4962525" cy="3722687"/>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0"/>
        <p:cNvGrpSpPr/>
        <p:nvPr/>
      </p:nvGrpSpPr>
      <p:grpSpPr>
        <a:xfrm>
          <a:off x="0" y="0"/>
          <a:ext cx="0" cy="0"/>
          <a:chOff x="0" y="0"/>
          <a:chExt cx="0" cy="0"/>
        </a:xfrm>
      </p:grpSpPr>
      <p:sp>
        <p:nvSpPr>
          <p:cNvPr id="241" name="Google Shape;241;p25:notes"/>
          <p:cNvSpPr txBox="1">
            <a:spLocks noGrp="1"/>
          </p:cNvSpPr>
          <p:nvPr>
            <p:ph type="body" idx="1"/>
          </p:nvPr>
        </p:nvSpPr>
        <p:spPr>
          <a:xfrm>
            <a:off x="679768" y="4714681"/>
            <a:ext cx="5438140" cy="4467617"/>
          </a:xfrm>
          <a:prstGeom prst="rect">
            <a:avLst/>
          </a:prstGeom>
        </p:spPr>
        <p:txBody>
          <a:bodyPr spcFirstLastPara="1" wrap="square" lIns="90625" tIns="45300" rIns="90625" bIns="45300" anchor="t" anchorCtr="0">
            <a:noAutofit/>
          </a:bodyPr>
          <a:lstStyle/>
          <a:p>
            <a:pPr marL="0" lvl="0" indent="0" algn="l" rtl="0">
              <a:spcBef>
                <a:spcPts val="0"/>
              </a:spcBef>
              <a:spcAft>
                <a:spcPts val="0"/>
              </a:spcAft>
              <a:buNone/>
            </a:pPr>
            <a:endParaRPr/>
          </a:p>
        </p:txBody>
      </p:sp>
      <p:sp>
        <p:nvSpPr>
          <p:cNvPr id="242" name="Google Shape;242;p25:notes"/>
          <p:cNvSpPr>
            <a:spLocks noGrp="1" noRot="1" noChangeAspect="1"/>
          </p:cNvSpPr>
          <p:nvPr>
            <p:ph type="sldImg" idx="2"/>
          </p:nvPr>
        </p:nvSpPr>
        <p:spPr>
          <a:xfrm>
            <a:off x="917575" y="744538"/>
            <a:ext cx="4962525" cy="3722687"/>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6"/>
        <p:cNvGrpSpPr/>
        <p:nvPr/>
      </p:nvGrpSpPr>
      <p:grpSpPr>
        <a:xfrm>
          <a:off x="0" y="0"/>
          <a:ext cx="0" cy="0"/>
          <a:chOff x="0" y="0"/>
          <a:chExt cx="0" cy="0"/>
        </a:xfrm>
      </p:grpSpPr>
      <p:sp>
        <p:nvSpPr>
          <p:cNvPr id="247" name="Google Shape;247;p26:notes"/>
          <p:cNvSpPr txBox="1">
            <a:spLocks noGrp="1"/>
          </p:cNvSpPr>
          <p:nvPr>
            <p:ph type="body" idx="1"/>
          </p:nvPr>
        </p:nvSpPr>
        <p:spPr>
          <a:xfrm>
            <a:off x="679768" y="4714681"/>
            <a:ext cx="5438140" cy="4467617"/>
          </a:xfrm>
          <a:prstGeom prst="rect">
            <a:avLst/>
          </a:prstGeom>
        </p:spPr>
        <p:txBody>
          <a:bodyPr spcFirstLastPara="1" wrap="square" lIns="90625" tIns="45300" rIns="90625" bIns="45300" anchor="t" anchorCtr="0">
            <a:noAutofit/>
          </a:bodyPr>
          <a:lstStyle/>
          <a:p>
            <a:pPr marL="0" lvl="0" indent="0" algn="l" rtl="0">
              <a:spcBef>
                <a:spcPts val="0"/>
              </a:spcBef>
              <a:spcAft>
                <a:spcPts val="0"/>
              </a:spcAft>
              <a:buNone/>
            </a:pPr>
            <a:endParaRPr/>
          </a:p>
        </p:txBody>
      </p:sp>
      <p:sp>
        <p:nvSpPr>
          <p:cNvPr id="248" name="Google Shape;248;p26:notes"/>
          <p:cNvSpPr>
            <a:spLocks noGrp="1" noRot="1" noChangeAspect="1"/>
          </p:cNvSpPr>
          <p:nvPr>
            <p:ph type="sldImg" idx="2"/>
          </p:nvPr>
        </p:nvSpPr>
        <p:spPr>
          <a:xfrm>
            <a:off x="917575" y="744538"/>
            <a:ext cx="4962525" cy="3722687"/>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2"/>
        <p:cNvGrpSpPr/>
        <p:nvPr/>
      </p:nvGrpSpPr>
      <p:grpSpPr>
        <a:xfrm>
          <a:off x="0" y="0"/>
          <a:ext cx="0" cy="0"/>
          <a:chOff x="0" y="0"/>
          <a:chExt cx="0" cy="0"/>
        </a:xfrm>
      </p:grpSpPr>
      <p:sp>
        <p:nvSpPr>
          <p:cNvPr id="253" name="Google Shape;253;p27:notes"/>
          <p:cNvSpPr txBox="1">
            <a:spLocks noGrp="1"/>
          </p:cNvSpPr>
          <p:nvPr>
            <p:ph type="body" idx="1"/>
          </p:nvPr>
        </p:nvSpPr>
        <p:spPr>
          <a:xfrm>
            <a:off x="679768" y="4714681"/>
            <a:ext cx="5438140" cy="4467617"/>
          </a:xfrm>
          <a:prstGeom prst="rect">
            <a:avLst/>
          </a:prstGeom>
        </p:spPr>
        <p:txBody>
          <a:bodyPr spcFirstLastPara="1" wrap="square" lIns="90625" tIns="45300" rIns="90625" bIns="45300" anchor="t" anchorCtr="0">
            <a:noAutofit/>
          </a:bodyPr>
          <a:lstStyle/>
          <a:p>
            <a:pPr marL="0" lvl="0" indent="0" algn="l" rtl="0">
              <a:spcBef>
                <a:spcPts val="0"/>
              </a:spcBef>
              <a:spcAft>
                <a:spcPts val="0"/>
              </a:spcAft>
              <a:buNone/>
            </a:pPr>
            <a:endParaRPr/>
          </a:p>
        </p:txBody>
      </p:sp>
      <p:sp>
        <p:nvSpPr>
          <p:cNvPr id="254" name="Google Shape;254;p27:notes"/>
          <p:cNvSpPr>
            <a:spLocks noGrp="1" noRot="1" noChangeAspect="1"/>
          </p:cNvSpPr>
          <p:nvPr>
            <p:ph type="sldImg" idx="2"/>
          </p:nvPr>
        </p:nvSpPr>
        <p:spPr>
          <a:xfrm>
            <a:off x="917575" y="744538"/>
            <a:ext cx="4962525" cy="3722687"/>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8"/>
        <p:cNvGrpSpPr/>
        <p:nvPr/>
      </p:nvGrpSpPr>
      <p:grpSpPr>
        <a:xfrm>
          <a:off x="0" y="0"/>
          <a:ext cx="0" cy="0"/>
          <a:chOff x="0" y="0"/>
          <a:chExt cx="0" cy="0"/>
        </a:xfrm>
      </p:grpSpPr>
      <p:sp>
        <p:nvSpPr>
          <p:cNvPr id="259" name="Google Shape;259;p28:notes"/>
          <p:cNvSpPr txBox="1">
            <a:spLocks noGrp="1"/>
          </p:cNvSpPr>
          <p:nvPr>
            <p:ph type="body" idx="1"/>
          </p:nvPr>
        </p:nvSpPr>
        <p:spPr>
          <a:xfrm>
            <a:off x="679768" y="4714681"/>
            <a:ext cx="5438140" cy="4467617"/>
          </a:xfrm>
          <a:prstGeom prst="rect">
            <a:avLst/>
          </a:prstGeom>
        </p:spPr>
        <p:txBody>
          <a:bodyPr spcFirstLastPara="1" wrap="square" lIns="90625" tIns="45300" rIns="90625" bIns="45300" anchor="t" anchorCtr="0">
            <a:noAutofit/>
          </a:bodyPr>
          <a:lstStyle/>
          <a:p>
            <a:pPr marL="0" lvl="0" indent="0" algn="l" rtl="0">
              <a:spcBef>
                <a:spcPts val="0"/>
              </a:spcBef>
              <a:spcAft>
                <a:spcPts val="0"/>
              </a:spcAft>
              <a:buNone/>
            </a:pPr>
            <a:endParaRPr/>
          </a:p>
        </p:txBody>
      </p:sp>
      <p:sp>
        <p:nvSpPr>
          <p:cNvPr id="260" name="Google Shape;260;p28:notes"/>
          <p:cNvSpPr>
            <a:spLocks noGrp="1" noRot="1" noChangeAspect="1"/>
          </p:cNvSpPr>
          <p:nvPr>
            <p:ph type="sldImg" idx="2"/>
          </p:nvPr>
        </p:nvSpPr>
        <p:spPr>
          <a:xfrm>
            <a:off x="917575" y="744538"/>
            <a:ext cx="4962525" cy="3722687"/>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5"/>
        <p:cNvGrpSpPr/>
        <p:nvPr/>
      </p:nvGrpSpPr>
      <p:grpSpPr>
        <a:xfrm>
          <a:off x="0" y="0"/>
          <a:ext cx="0" cy="0"/>
          <a:chOff x="0" y="0"/>
          <a:chExt cx="0" cy="0"/>
        </a:xfrm>
      </p:grpSpPr>
      <p:sp>
        <p:nvSpPr>
          <p:cNvPr id="266" name="Google Shape;266;p29:notes"/>
          <p:cNvSpPr txBox="1">
            <a:spLocks noGrp="1"/>
          </p:cNvSpPr>
          <p:nvPr>
            <p:ph type="body" idx="1"/>
          </p:nvPr>
        </p:nvSpPr>
        <p:spPr>
          <a:xfrm>
            <a:off x="679768" y="4714681"/>
            <a:ext cx="5438140" cy="4467617"/>
          </a:xfrm>
          <a:prstGeom prst="rect">
            <a:avLst/>
          </a:prstGeom>
        </p:spPr>
        <p:txBody>
          <a:bodyPr spcFirstLastPara="1" wrap="square" lIns="90625" tIns="45300" rIns="90625" bIns="45300" anchor="t" anchorCtr="0">
            <a:noAutofit/>
          </a:bodyPr>
          <a:lstStyle/>
          <a:p>
            <a:pPr marL="0" lvl="0" indent="0" algn="l" rtl="0">
              <a:spcBef>
                <a:spcPts val="0"/>
              </a:spcBef>
              <a:spcAft>
                <a:spcPts val="0"/>
              </a:spcAft>
              <a:buNone/>
            </a:pPr>
            <a:endParaRPr/>
          </a:p>
        </p:txBody>
      </p:sp>
      <p:sp>
        <p:nvSpPr>
          <p:cNvPr id="267" name="Google Shape;267;p29:notes"/>
          <p:cNvSpPr>
            <a:spLocks noGrp="1" noRot="1" noChangeAspect="1"/>
          </p:cNvSpPr>
          <p:nvPr>
            <p:ph type="sldImg" idx="2"/>
          </p:nvPr>
        </p:nvSpPr>
        <p:spPr>
          <a:xfrm>
            <a:off x="917575" y="744538"/>
            <a:ext cx="4962525" cy="3722687"/>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8"/>
        <p:cNvGrpSpPr/>
        <p:nvPr/>
      </p:nvGrpSpPr>
      <p:grpSpPr>
        <a:xfrm>
          <a:off x="0" y="0"/>
          <a:ext cx="0" cy="0"/>
          <a:chOff x="0" y="0"/>
          <a:chExt cx="0" cy="0"/>
        </a:xfrm>
      </p:grpSpPr>
      <p:sp>
        <p:nvSpPr>
          <p:cNvPr id="99" name="Google Shape;99;p3:notes"/>
          <p:cNvSpPr txBox="1">
            <a:spLocks noGrp="1"/>
          </p:cNvSpPr>
          <p:nvPr>
            <p:ph type="body" idx="1"/>
          </p:nvPr>
        </p:nvSpPr>
        <p:spPr>
          <a:xfrm>
            <a:off x="679768" y="4714681"/>
            <a:ext cx="5438140" cy="4467617"/>
          </a:xfrm>
          <a:prstGeom prst="rect">
            <a:avLst/>
          </a:prstGeom>
        </p:spPr>
        <p:txBody>
          <a:bodyPr spcFirstLastPara="1" wrap="square" lIns="90625" tIns="45300" rIns="90625" bIns="45300" anchor="t" anchorCtr="0">
            <a:noAutofit/>
          </a:bodyPr>
          <a:lstStyle/>
          <a:p>
            <a:pPr marL="0" lvl="0" indent="0" algn="l" rtl="0">
              <a:spcBef>
                <a:spcPts val="0"/>
              </a:spcBef>
              <a:spcAft>
                <a:spcPts val="0"/>
              </a:spcAft>
              <a:buNone/>
            </a:pPr>
            <a:endParaRPr/>
          </a:p>
        </p:txBody>
      </p:sp>
      <p:sp>
        <p:nvSpPr>
          <p:cNvPr id="100" name="Google Shape;100;p3:notes"/>
          <p:cNvSpPr>
            <a:spLocks noGrp="1" noRot="1" noChangeAspect="1"/>
          </p:cNvSpPr>
          <p:nvPr>
            <p:ph type="sldImg" idx="2"/>
          </p:nvPr>
        </p:nvSpPr>
        <p:spPr>
          <a:xfrm>
            <a:off x="917575" y="744538"/>
            <a:ext cx="4962525" cy="3722687"/>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0"/>
        <p:cNvGrpSpPr/>
        <p:nvPr/>
      </p:nvGrpSpPr>
      <p:grpSpPr>
        <a:xfrm>
          <a:off x="0" y="0"/>
          <a:ext cx="0" cy="0"/>
          <a:chOff x="0" y="0"/>
          <a:chExt cx="0" cy="0"/>
        </a:xfrm>
      </p:grpSpPr>
      <p:sp>
        <p:nvSpPr>
          <p:cNvPr id="271" name="Google Shape;271;p30:notes"/>
          <p:cNvSpPr txBox="1">
            <a:spLocks noGrp="1"/>
          </p:cNvSpPr>
          <p:nvPr>
            <p:ph type="body" idx="1"/>
          </p:nvPr>
        </p:nvSpPr>
        <p:spPr>
          <a:xfrm>
            <a:off x="679768" y="4714681"/>
            <a:ext cx="5438140" cy="4467617"/>
          </a:xfrm>
          <a:prstGeom prst="rect">
            <a:avLst/>
          </a:prstGeom>
        </p:spPr>
        <p:txBody>
          <a:bodyPr spcFirstLastPara="1" wrap="square" lIns="90625" tIns="45300" rIns="90625" bIns="45300" anchor="t" anchorCtr="0">
            <a:noAutofit/>
          </a:bodyPr>
          <a:lstStyle/>
          <a:p>
            <a:pPr marL="0" lvl="0" indent="0" algn="l" rtl="0">
              <a:spcBef>
                <a:spcPts val="0"/>
              </a:spcBef>
              <a:spcAft>
                <a:spcPts val="0"/>
              </a:spcAft>
              <a:buNone/>
            </a:pPr>
            <a:endParaRPr/>
          </a:p>
        </p:txBody>
      </p:sp>
      <p:sp>
        <p:nvSpPr>
          <p:cNvPr id="272" name="Google Shape;272;p30:notes"/>
          <p:cNvSpPr>
            <a:spLocks noGrp="1" noRot="1" noChangeAspect="1"/>
          </p:cNvSpPr>
          <p:nvPr>
            <p:ph type="sldImg" idx="2"/>
          </p:nvPr>
        </p:nvSpPr>
        <p:spPr>
          <a:xfrm>
            <a:off x="917575" y="744538"/>
            <a:ext cx="4962525" cy="3722687"/>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3"/>
        <p:cNvGrpSpPr/>
        <p:nvPr/>
      </p:nvGrpSpPr>
      <p:grpSpPr>
        <a:xfrm>
          <a:off x="0" y="0"/>
          <a:ext cx="0" cy="0"/>
          <a:chOff x="0" y="0"/>
          <a:chExt cx="0" cy="0"/>
        </a:xfrm>
      </p:grpSpPr>
      <p:sp>
        <p:nvSpPr>
          <p:cNvPr id="104" name="Google Shape;104;p4:notes"/>
          <p:cNvSpPr txBox="1">
            <a:spLocks noGrp="1"/>
          </p:cNvSpPr>
          <p:nvPr>
            <p:ph type="body" idx="1"/>
          </p:nvPr>
        </p:nvSpPr>
        <p:spPr>
          <a:xfrm>
            <a:off x="679768" y="4714681"/>
            <a:ext cx="5438140" cy="4467617"/>
          </a:xfrm>
          <a:prstGeom prst="rect">
            <a:avLst/>
          </a:prstGeom>
        </p:spPr>
        <p:txBody>
          <a:bodyPr spcFirstLastPara="1" wrap="square" lIns="90625" tIns="45300" rIns="90625" bIns="45300" anchor="t" anchorCtr="0">
            <a:noAutofit/>
          </a:bodyPr>
          <a:lstStyle/>
          <a:p>
            <a:pPr marL="0" lvl="0" indent="0" algn="l" rtl="0">
              <a:spcBef>
                <a:spcPts val="0"/>
              </a:spcBef>
              <a:spcAft>
                <a:spcPts val="0"/>
              </a:spcAft>
              <a:buNone/>
            </a:pPr>
            <a:endParaRPr/>
          </a:p>
        </p:txBody>
      </p:sp>
      <p:sp>
        <p:nvSpPr>
          <p:cNvPr id="105" name="Google Shape;105;p4:notes"/>
          <p:cNvSpPr>
            <a:spLocks noGrp="1" noRot="1" noChangeAspect="1"/>
          </p:cNvSpPr>
          <p:nvPr>
            <p:ph type="sldImg" idx="2"/>
          </p:nvPr>
        </p:nvSpPr>
        <p:spPr>
          <a:xfrm>
            <a:off x="917575" y="744538"/>
            <a:ext cx="4962525" cy="3722687"/>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
        <p:cNvGrpSpPr/>
        <p:nvPr/>
      </p:nvGrpSpPr>
      <p:grpSpPr>
        <a:xfrm>
          <a:off x="0" y="0"/>
          <a:ext cx="0" cy="0"/>
          <a:chOff x="0" y="0"/>
          <a:chExt cx="0" cy="0"/>
        </a:xfrm>
      </p:grpSpPr>
      <p:sp>
        <p:nvSpPr>
          <p:cNvPr id="115" name="Google Shape;115;p5:notes"/>
          <p:cNvSpPr txBox="1">
            <a:spLocks noGrp="1"/>
          </p:cNvSpPr>
          <p:nvPr>
            <p:ph type="body" idx="1"/>
          </p:nvPr>
        </p:nvSpPr>
        <p:spPr>
          <a:xfrm>
            <a:off x="679768" y="4714681"/>
            <a:ext cx="5438140" cy="4467617"/>
          </a:xfrm>
          <a:prstGeom prst="rect">
            <a:avLst/>
          </a:prstGeom>
        </p:spPr>
        <p:txBody>
          <a:bodyPr spcFirstLastPara="1" wrap="square" lIns="90625" tIns="45300" rIns="90625" bIns="45300" anchor="t" anchorCtr="0">
            <a:noAutofit/>
          </a:bodyPr>
          <a:lstStyle/>
          <a:p>
            <a:pPr marL="0" lvl="0" indent="0" algn="l" rtl="0">
              <a:spcBef>
                <a:spcPts val="0"/>
              </a:spcBef>
              <a:spcAft>
                <a:spcPts val="0"/>
              </a:spcAft>
              <a:buNone/>
            </a:pPr>
            <a:endParaRPr/>
          </a:p>
        </p:txBody>
      </p:sp>
      <p:sp>
        <p:nvSpPr>
          <p:cNvPr id="116" name="Google Shape;116;p5:notes"/>
          <p:cNvSpPr>
            <a:spLocks noGrp="1" noRot="1" noChangeAspect="1"/>
          </p:cNvSpPr>
          <p:nvPr>
            <p:ph type="sldImg" idx="2"/>
          </p:nvPr>
        </p:nvSpPr>
        <p:spPr>
          <a:xfrm>
            <a:off x="917575" y="744538"/>
            <a:ext cx="4962525" cy="3722687"/>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1"/>
        <p:cNvGrpSpPr/>
        <p:nvPr/>
      </p:nvGrpSpPr>
      <p:grpSpPr>
        <a:xfrm>
          <a:off x="0" y="0"/>
          <a:ext cx="0" cy="0"/>
          <a:chOff x="0" y="0"/>
          <a:chExt cx="0" cy="0"/>
        </a:xfrm>
      </p:grpSpPr>
      <p:sp>
        <p:nvSpPr>
          <p:cNvPr id="122" name="Google Shape;122;p6:notes"/>
          <p:cNvSpPr txBox="1">
            <a:spLocks noGrp="1"/>
          </p:cNvSpPr>
          <p:nvPr>
            <p:ph type="body" idx="1"/>
          </p:nvPr>
        </p:nvSpPr>
        <p:spPr>
          <a:xfrm>
            <a:off x="679768" y="4714681"/>
            <a:ext cx="5438140" cy="4467617"/>
          </a:xfrm>
          <a:prstGeom prst="rect">
            <a:avLst/>
          </a:prstGeom>
        </p:spPr>
        <p:txBody>
          <a:bodyPr spcFirstLastPara="1" wrap="square" lIns="90625" tIns="45300" rIns="90625" bIns="45300" anchor="t" anchorCtr="0">
            <a:noAutofit/>
          </a:bodyPr>
          <a:lstStyle/>
          <a:p>
            <a:pPr marL="0" lvl="0" indent="0" algn="l" rtl="0">
              <a:spcBef>
                <a:spcPts val="0"/>
              </a:spcBef>
              <a:spcAft>
                <a:spcPts val="0"/>
              </a:spcAft>
              <a:buNone/>
            </a:pPr>
            <a:endParaRPr/>
          </a:p>
        </p:txBody>
      </p:sp>
      <p:sp>
        <p:nvSpPr>
          <p:cNvPr id="123" name="Google Shape;123;p6:notes"/>
          <p:cNvSpPr>
            <a:spLocks noGrp="1" noRot="1" noChangeAspect="1"/>
          </p:cNvSpPr>
          <p:nvPr>
            <p:ph type="sldImg" idx="2"/>
          </p:nvPr>
        </p:nvSpPr>
        <p:spPr>
          <a:xfrm>
            <a:off x="917575" y="744538"/>
            <a:ext cx="4962525" cy="3722687"/>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7"/>
        <p:cNvGrpSpPr/>
        <p:nvPr/>
      </p:nvGrpSpPr>
      <p:grpSpPr>
        <a:xfrm>
          <a:off x="0" y="0"/>
          <a:ext cx="0" cy="0"/>
          <a:chOff x="0" y="0"/>
          <a:chExt cx="0" cy="0"/>
        </a:xfrm>
      </p:grpSpPr>
      <p:sp>
        <p:nvSpPr>
          <p:cNvPr id="128" name="Google Shape;128;p7:notes"/>
          <p:cNvSpPr txBox="1">
            <a:spLocks noGrp="1"/>
          </p:cNvSpPr>
          <p:nvPr>
            <p:ph type="body" idx="1"/>
          </p:nvPr>
        </p:nvSpPr>
        <p:spPr>
          <a:xfrm>
            <a:off x="679768" y="4714681"/>
            <a:ext cx="5438140" cy="4467617"/>
          </a:xfrm>
          <a:prstGeom prst="rect">
            <a:avLst/>
          </a:prstGeom>
        </p:spPr>
        <p:txBody>
          <a:bodyPr spcFirstLastPara="1" wrap="square" lIns="90625" tIns="45300" rIns="90625" bIns="45300" anchor="t" anchorCtr="0">
            <a:noAutofit/>
          </a:bodyPr>
          <a:lstStyle/>
          <a:p>
            <a:pPr marL="0" lvl="0" indent="0" algn="l" rtl="0">
              <a:spcBef>
                <a:spcPts val="0"/>
              </a:spcBef>
              <a:spcAft>
                <a:spcPts val="0"/>
              </a:spcAft>
              <a:buNone/>
            </a:pPr>
            <a:endParaRPr/>
          </a:p>
        </p:txBody>
      </p:sp>
      <p:sp>
        <p:nvSpPr>
          <p:cNvPr id="129" name="Google Shape;129;p7:notes"/>
          <p:cNvSpPr>
            <a:spLocks noGrp="1" noRot="1" noChangeAspect="1"/>
          </p:cNvSpPr>
          <p:nvPr>
            <p:ph type="sldImg" idx="2"/>
          </p:nvPr>
        </p:nvSpPr>
        <p:spPr>
          <a:xfrm>
            <a:off x="917575" y="744538"/>
            <a:ext cx="4962525" cy="3722687"/>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3"/>
        <p:cNvGrpSpPr/>
        <p:nvPr/>
      </p:nvGrpSpPr>
      <p:grpSpPr>
        <a:xfrm>
          <a:off x="0" y="0"/>
          <a:ext cx="0" cy="0"/>
          <a:chOff x="0" y="0"/>
          <a:chExt cx="0" cy="0"/>
        </a:xfrm>
      </p:grpSpPr>
      <p:sp>
        <p:nvSpPr>
          <p:cNvPr id="134" name="Google Shape;134;p8:notes"/>
          <p:cNvSpPr txBox="1">
            <a:spLocks noGrp="1"/>
          </p:cNvSpPr>
          <p:nvPr>
            <p:ph type="body" idx="1"/>
          </p:nvPr>
        </p:nvSpPr>
        <p:spPr>
          <a:xfrm>
            <a:off x="679768" y="4714681"/>
            <a:ext cx="5438140" cy="4467617"/>
          </a:xfrm>
          <a:prstGeom prst="rect">
            <a:avLst/>
          </a:prstGeom>
        </p:spPr>
        <p:txBody>
          <a:bodyPr spcFirstLastPara="1" wrap="square" lIns="90625" tIns="45300" rIns="90625" bIns="45300" anchor="t" anchorCtr="0">
            <a:noAutofit/>
          </a:bodyPr>
          <a:lstStyle/>
          <a:p>
            <a:pPr marL="0" lvl="0" indent="0" algn="l" rtl="0">
              <a:spcBef>
                <a:spcPts val="0"/>
              </a:spcBef>
              <a:spcAft>
                <a:spcPts val="0"/>
              </a:spcAft>
              <a:buNone/>
            </a:pPr>
            <a:endParaRPr/>
          </a:p>
        </p:txBody>
      </p:sp>
      <p:sp>
        <p:nvSpPr>
          <p:cNvPr id="135" name="Google Shape;135;p8:notes"/>
          <p:cNvSpPr>
            <a:spLocks noGrp="1" noRot="1" noChangeAspect="1"/>
          </p:cNvSpPr>
          <p:nvPr>
            <p:ph type="sldImg" idx="2"/>
          </p:nvPr>
        </p:nvSpPr>
        <p:spPr>
          <a:xfrm>
            <a:off x="917575" y="744538"/>
            <a:ext cx="4962525" cy="3722687"/>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9"/>
        <p:cNvGrpSpPr/>
        <p:nvPr/>
      </p:nvGrpSpPr>
      <p:grpSpPr>
        <a:xfrm>
          <a:off x="0" y="0"/>
          <a:ext cx="0" cy="0"/>
          <a:chOff x="0" y="0"/>
          <a:chExt cx="0" cy="0"/>
        </a:xfrm>
      </p:grpSpPr>
      <p:sp>
        <p:nvSpPr>
          <p:cNvPr id="140" name="Google Shape;140;p9:notes"/>
          <p:cNvSpPr txBox="1">
            <a:spLocks noGrp="1"/>
          </p:cNvSpPr>
          <p:nvPr>
            <p:ph type="body" idx="1"/>
          </p:nvPr>
        </p:nvSpPr>
        <p:spPr>
          <a:xfrm>
            <a:off x="679768" y="4714681"/>
            <a:ext cx="5438140" cy="4467617"/>
          </a:xfrm>
          <a:prstGeom prst="rect">
            <a:avLst/>
          </a:prstGeom>
        </p:spPr>
        <p:txBody>
          <a:bodyPr spcFirstLastPara="1" wrap="square" lIns="90625" tIns="45300" rIns="90625" bIns="45300" anchor="t" anchorCtr="0">
            <a:noAutofit/>
          </a:bodyPr>
          <a:lstStyle/>
          <a:p>
            <a:pPr marL="0" lvl="0" indent="0" algn="l" rtl="0">
              <a:spcBef>
                <a:spcPts val="0"/>
              </a:spcBef>
              <a:spcAft>
                <a:spcPts val="0"/>
              </a:spcAft>
              <a:buNone/>
            </a:pPr>
            <a:endParaRPr/>
          </a:p>
        </p:txBody>
      </p:sp>
      <p:sp>
        <p:nvSpPr>
          <p:cNvPr id="141" name="Google Shape;141;p9:notes"/>
          <p:cNvSpPr>
            <a:spLocks noGrp="1" noRot="1" noChangeAspect="1"/>
          </p:cNvSpPr>
          <p:nvPr>
            <p:ph type="sldImg" idx="2"/>
          </p:nvPr>
        </p:nvSpPr>
        <p:spPr>
          <a:xfrm>
            <a:off x="917575" y="744538"/>
            <a:ext cx="4962525" cy="3722687"/>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5"/>
        <p:cNvGrpSpPr/>
        <p:nvPr/>
      </p:nvGrpSpPr>
      <p:grpSpPr>
        <a:xfrm>
          <a:off x="0" y="0"/>
          <a:ext cx="0" cy="0"/>
          <a:chOff x="0" y="0"/>
          <a:chExt cx="0" cy="0"/>
        </a:xfrm>
      </p:grpSpPr>
      <p:sp>
        <p:nvSpPr>
          <p:cNvPr id="16" name="Google Shape;16;p32"/>
          <p:cNvSpPr txBox="1">
            <a:spLocks noGrp="1"/>
          </p:cNvSpPr>
          <p:nvPr>
            <p:ph type="ctrTitle"/>
          </p:nvPr>
        </p:nvSpPr>
        <p:spPr>
          <a:xfrm>
            <a:off x="685800" y="2130425"/>
            <a:ext cx="7772400" cy="14700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17" name="Google Shape;17;p32"/>
          <p:cNvSpPr txBox="1">
            <a:spLocks noGrp="1"/>
          </p:cNvSpPr>
          <p:nvPr>
            <p:ph type="subTitle" idx="1"/>
          </p:nvPr>
        </p:nvSpPr>
        <p:spPr>
          <a:xfrm>
            <a:off x="1371600" y="3886200"/>
            <a:ext cx="6400800" cy="1752600"/>
          </a:xfrm>
          <a:prstGeom prst="rect">
            <a:avLst/>
          </a:prstGeom>
          <a:noFill/>
          <a:ln>
            <a:noFill/>
          </a:ln>
        </p:spPr>
        <p:txBody>
          <a:bodyPr spcFirstLastPara="1" wrap="square" lIns="91425" tIns="45700" rIns="91425" bIns="45700" anchor="t" anchorCtr="0">
            <a:noAutofit/>
          </a:bodyPr>
          <a:lstStyle>
            <a:lvl1pPr lvl="0" algn="ctr">
              <a:spcBef>
                <a:spcPts val="640"/>
              </a:spcBef>
              <a:spcAft>
                <a:spcPts val="0"/>
              </a:spcAft>
              <a:buClr>
                <a:srgbClr val="888888"/>
              </a:buClr>
              <a:buSzPts val="3200"/>
              <a:buNone/>
              <a:defRPr>
                <a:solidFill>
                  <a:srgbClr val="888888"/>
                </a:solidFill>
              </a:defRPr>
            </a:lvl1pPr>
            <a:lvl2pPr lvl="1" algn="ctr">
              <a:spcBef>
                <a:spcPts val="560"/>
              </a:spcBef>
              <a:spcAft>
                <a:spcPts val="0"/>
              </a:spcAft>
              <a:buClr>
                <a:srgbClr val="888888"/>
              </a:buClr>
              <a:buSzPts val="2800"/>
              <a:buNone/>
              <a:defRPr>
                <a:solidFill>
                  <a:srgbClr val="888888"/>
                </a:solidFill>
              </a:defRPr>
            </a:lvl2pPr>
            <a:lvl3pPr lvl="2" algn="ctr">
              <a:spcBef>
                <a:spcPts val="480"/>
              </a:spcBef>
              <a:spcAft>
                <a:spcPts val="0"/>
              </a:spcAft>
              <a:buClr>
                <a:srgbClr val="888888"/>
              </a:buClr>
              <a:buSzPts val="2400"/>
              <a:buNone/>
              <a:defRPr>
                <a:solidFill>
                  <a:srgbClr val="888888"/>
                </a:solidFill>
              </a:defRPr>
            </a:lvl3pPr>
            <a:lvl4pPr lvl="3" algn="ctr">
              <a:spcBef>
                <a:spcPts val="400"/>
              </a:spcBef>
              <a:spcAft>
                <a:spcPts val="0"/>
              </a:spcAft>
              <a:buClr>
                <a:srgbClr val="888888"/>
              </a:buClr>
              <a:buSzPts val="2000"/>
              <a:buNone/>
              <a:defRPr>
                <a:solidFill>
                  <a:srgbClr val="888888"/>
                </a:solidFill>
              </a:defRPr>
            </a:lvl4pPr>
            <a:lvl5pPr lvl="4" algn="ctr">
              <a:spcBef>
                <a:spcPts val="400"/>
              </a:spcBef>
              <a:spcAft>
                <a:spcPts val="0"/>
              </a:spcAft>
              <a:buClr>
                <a:srgbClr val="888888"/>
              </a:buClr>
              <a:buSzPts val="2000"/>
              <a:buNone/>
              <a:defRPr>
                <a:solidFill>
                  <a:srgbClr val="888888"/>
                </a:solidFill>
              </a:defRPr>
            </a:lvl5pPr>
            <a:lvl6pPr lvl="5" algn="ctr">
              <a:spcBef>
                <a:spcPts val="400"/>
              </a:spcBef>
              <a:spcAft>
                <a:spcPts val="0"/>
              </a:spcAft>
              <a:buClr>
                <a:srgbClr val="888888"/>
              </a:buClr>
              <a:buSzPts val="2000"/>
              <a:buNone/>
              <a:defRPr>
                <a:solidFill>
                  <a:srgbClr val="888888"/>
                </a:solidFill>
              </a:defRPr>
            </a:lvl6pPr>
            <a:lvl7pPr lvl="6" algn="ctr">
              <a:spcBef>
                <a:spcPts val="400"/>
              </a:spcBef>
              <a:spcAft>
                <a:spcPts val="0"/>
              </a:spcAft>
              <a:buClr>
                <a:srgbClr val="888888"/>
              </a:buClr>
              <a:buSzPts val="2000"/>
              <a:buNone/>
              <a:defRPr>
                <a:solidFill>
                  <a:srgbClr val="888888"/>
                </a:solidFill>
              </a:defRPr>
            </a:lvl7pPr>
            <a:lvl8pPr lvl="7" algn="ctr">
              <a:spcBef>
                <a:spcPts val="400"/>
              </a:spcBef>
              <a:spcAft>
                <a:spcPts val="0"/>
              </a:spcAft>
              <a:buClr>
                <a:srgbClr val="888888"/>
              </a:buClr>
              <a:buSzPts val="2000"/>
              <a:buNone/>
              <a:defRPr>
                <a:solidFill>
                  <a:srgbClr val="888888"/>
                </a:solidFill>
              </a:defRPr>
            </a:lvl8pPr>
            <a:lvl9pPr lvl="8" algn="ctr">
              <a:spcBef>
                <a:spcPts val="400"/>
              </a:spcBef>
              <a:spcAft>
                <a:spcPts val="0"/>
              </a:spcAft>
              <a:buClr>
                <a:srgbClr val="888888"/>
              </a:buClr>
              <a:buSzPts val="2000"/>
              <a:buNone/>
              <a:defRPr>
                <a:solidFill>
                  <a:srgbClr val="888888"/>
                </a:solidFill>
              </a:defRPr>
            </a:lvl9pPr>
          </a:lstStyle>
          <a:p>
            <a:endParaRPr/>
          </a:p>
        </p:txBody>
      </p:sp>
      <p:sp>
        <p:nvSpPr>
          <p:cNvPr id="18" name="Google Shape;18;p32"/>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9" name="Google Shape;19;p32"/>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0" name="Google Shape;20;p32"/>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spcBef>
                <a:spcPts val="0"/>
              </a:spcBef>
              <a:spcAft>
                <a:spcPts val="0"/>
              </a:spcAft>
              <a:buNone/>
              <a:defRPr sz="1200" b="0" i="0" u="none" strike="noStrike" cap="none">
                <a:solidFill>
                  <a:srgbClr val="888888"/>
                </a:solidFill>
                <a:latin typeface="Calibri"/>
                <a:ea typeface="Calibri"/>
                <a:cs typeface="Calibri"/>
                <a:sym typeface="Calibri"/>
              </a:defRPr>
            </a:lvl1pPr>
            <a:lvl2pPr marL="0" marR="0" lvl="1" indent="0" algn="r">
              <a:spcBef>
                <a:spcPts val="0"/>
              </a:spcBef>
              <a:spcAft>
                <a:spcPts val="0"/>
              </a:spcAft>
              <a:buNone/>
              <a:defRPr sz="1200" b="0" i="0" u="none" strike="noStrike" cap="none">
                <a:solidFill>
                  <a:srgbClr val="888888"/>
                </a:solidFill>
                <a:latin typeface="Calibri"/>
                <a:ea typeface="Calibri"/>
                <a:cs typeface="Calibri"/>
                <a:sym typeface="Calibri"/>
              </a:defRPr>
            </a:lvl2pPr>
            <a:lvl3pPr marL="0" marR="0" lvl="2" indent="0" algn="r">
              <a:spcBef>
                <a:spcPts val="0"/>
              </a:spcBef>
              <a:spcAft>
                <a:spcPts val="0"/>
              </a:spcAft>
              <a:buNone/>
              <a:defRPr sz="1200" b="0" i="0" u="none" strike="noStrike" cap="none">
                <a:solidFill>
                  <a:srgbClr val="888888"/>
                </a:solidFill>
                <a:latin typeface="Calibri"/>
                <a:ea typeface="Calibri"/>
                <a:cs typeface="Calibri"/>
                <a:sym typeface="Calibri"/>
              </a:defRPr>
            </a:lvl3pPr>
            <a:lvl4pPr marL="0" marR="0" lvl="3" indent="0" algn="r">
              <a:spcBef>
                <a:spcPts val="0"/>
              </a:spcBef>
              <a:spcAft>
                <a:spcPts val="0"/>
              </a:spcAft>
              <a:buNone/>
              <a:defRPr sz="1200" b="0" i="0" u="none" strike="noStrike" cap="none">
                <a:solidFill>
                  <a:srgbClr val="888888"/>
                </a:solidFill>
                <a:latin typeface="Calibri"/>
                <a:ea typeface="Calibri"/>
                <a:cs typeface="Calibri"/>
                <a:sym typeface="Calibri"/>
              </a:defRPr>
            </a:lvl4pPr>
            <a:lvl5pPr marL="0" marR="0" lvl="4" indent="0" algn="r">
              <a:spcBef>
                <a:spcPts val="0"/>
              </a:spcBef>
              <a:spcAft>
                <a:spcPts val="0"/>
              </a:spcAft>
              <a:buNone/>
              <a:defRPr sz="1200" b="0" i="0" u="none" strike="noStrike" cap="none">
                <a:solidFill>
                  <a:srgbClr val="888888"/>
                </a:solidFill>
                <a:latin typeface="Calibri"/>
                <a:ea typeface="Calibri"/>
                <a:cs typeface="Calibri"/>
                <a:sym typeface="Calibri"/>
              </a:defRPr>
            </a:lvl5pPr>
            <a:lvl6pPr marL="0" marR="0" lvl="5" indent="0" algn="r">
              <a:spcBef>
                <a:spcPts val="0"/>
              </a:spcBef>
              <a:spcAft>
                <a:spcPts val="0"/>
              </a:spcAft>
              <a:buNone/>
              <a:defRPr sz="1200" b="0" i="0" u="none" strike="noStrike" cap="none">
                <a:solidFill>
                  <a:srgbClr val="888888"/>
                </a:solidFill>
                <a:latin typeface="Calibri"/>
                <a:ea typeface="Calibri"/>
                <a:cs typeface="Calibri"/>
                <a:sym typeface="Calibri"/>
              </a:defRPr>
            </a:lvl6pPr>
            <a:lvl7pPr marL="0" marR="0" lvl="6" indent="0" algn="r">
              <a:spcBef>
                <a:spcPts val="0"/>
              </a:spcBef>
              <a:spcAft>
                <a:spcPts val="0"/>
              </a:spcAft>
              <a:buNone/>
              <a:defRPr sz="1200" b="0" i="0" u="none" strike="noStrike" cap="none">
                <a:solidFill>
                  <a:srgbClr val="888888"/>
                </a:solidFill>
                <a:latin typeface="Calibri"/>
                <a:ea typeface="Calibri"/>
                <a:cs typeface="Calibri"/>
                <a:sym typeface="Calibri"/>
              </a:defRPr>
            </a:lvl7pPr>
            <a:lvl8pPr marL="0" marR="0" lvl="7" indent="0" algn="r">
              <a:spcBef>
                <a:spcPts val="0"/>
              </a:spcBef>
              <a:spcAft>
                <a:spcPts val="0"/>
              </a:spcAft>
              <a:buNone/>
              <a:defRPr sz="1200" b="0" i="0" u="none" strike="noStrike" cap="none">
                <a:solidFill>
                  <a:srgbClr val="888888"/>
                </a:solidFill>
                <a:latin typeface="Calibri"/>
                <a:ea typeface="Calibri"/>
                <a:cs typeface="Calibri"/>
                <a:sym typeface="Calibri"/>
              </a:defRPr>
            </a:lvl8pPr>
            <a:lvl9pPr marL="0" marR="0" lvl="8" indent="0" algn="r">
              <a:spcBef>
                <a:spcPts val="0"/>
              </a:spcBef>
              <a:spcAft>
                <a:spcPts val="0"/>
              </a:spcAft>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72"/>
        <p:cNvGrpSpPr/>
        <p:nvPr/>
      </p:nvGrpSpPr>
      <p:grpSpPr>
        <a:xfrm>
          <a:off x="0" y="0"/>
          <a:ext cx="0" cy="0"/>
          <a:chOff x="0" y="0"/>
          <a:chExt cx="0" cy="0"/>
        </a:xfrm>
      </p:grpSpPr>
      <p:sp>
        <p:nvSpPr>
          <p:cNvPr id="73" name="Google Shape;73;p41"/>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74" name="Google Shape;74;p41"/>
          <p:cNvSpPr txBox="1">
            <a:spLocks noGrp="1"/>
          </p:cNvSpPr>
          <p:nvPr>
            <p:ph type="body" idx="1"/>
          </p:nvPr>
        </p:nvSpPr>
        <p:spPr>
          <a:xfrm rot="5400000">
            <a:off x="2309019" y="-251618"/>
            <a:ext cx="4525963" cy="8229600"/>
          </a:xfrm>
          <a:prstGeom prst="rect">
            <a:avLst/>
          </a:prstGeom>
          <a:noFill/>
          <a:ln>
            <a:noFill/>
          </a:ln>
        </p:spPr>
        <p:txBody>
          <a:bodyPr spcFirstLastPara="1" wrap="square" lIns="91425" tIns="45700" rIns="91425" bIns="45700" anchor="t" anchorCtr="0">
            <a:no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75" name="Google Shape;75;p41"/>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6" name="Google Shape;76;p41"/>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7" name="Google Shape;77;p41"/>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spcBef>
                <a:spcPts val="0"/>
              </a:spcBef>
              <a:spcAft>
                <a:spcPts val="0"/>
              </a:spcAft>
              <a:buNone/>
              <a:defRPr sz="1200">
                <a:solidFill>
                  <a:srgbClr val="888888"/>
                </a:solidFill>
                <a:latin typeface="Calibri"/>
                <a:ea typeface="Calibri"/>
                <a:cs typeface="Calibri"/>
                <a:sym typeface="Calibri"/>
              </a:defRPr>
            </a:lvl1pPr>
            <a:lvl2pPr marL="0" marR="0" lvl="1" indent="0" algn="r">
              <a:spcBef>
                <a:spcPts val="0"/>
              </a:spcBef>
              <a:spcAft>
                <a:spcPts val="0"/>
              </a:spcAft>
              <a:buNone/>
              <a:defRPr sz="1200">
                <a:solidFill>
                  <a:srgbClr val="888888"/>
                </a:solidFill>
                <a:latin typeface="Calibri"/>
                <a:ea typeface="Calibri"/>
                <a:cs typeface="Calibri"/>
                <a:sym typeface="Calibri"/>
              </a:defRPr>
            </a:lvl2pPr>
            <a:lvl3pPr marL="0" marR="0" lvl="2" indent="0" algn="r">
              <a:spcBef>
                <a:spcPts val="0"/>
              </a:spcBef>
              <a:spcAft>
                <a:spcPts val="0"/>
              </a:spcAft>
              <a:buNone/>
              <a:defRPr sz="1200">
                <a:solidFill>
                  <a:srgbClr val="888888"/>
                </a:solidFill>
                <a:latin typeface="Calibri"/>
                <a:ea typeface="Calibri"/>
                <a:cs typeface="Calibri"/>
                <a:sym typeface="Calibri"/>
              </a:defRPr>
            </a:lvl3pPr>
            <a:lvl4pPr marL="0" marR="0" lvl="3" indent="0" algn="r">
              <a:spcBef>
                <a:spcPts val="0"/>
              </a:spcBef>
              <a:spcAft>
                <a:spcPts val="0"/>
              </a:spcAft>
              <a:buNone/>
              <a:defRPr sz="1200">
                <a:solidFill>
                  <a:srgbClr val="888888"/>
                </a:solidFill>
                <a:latin typeface="Calibri"/>
                <a:ea typeface="Calibri"/>
                <a:cs typeface="Calibri"/>
                <a:sym typeface="Calibri"/>
              </a:defRPr>
            </a:lvl4pPr>
            <a:lvl5pPr marL="0" marR="0" lvl="4" indent="0" algn="r">
              <a:spcBef>
                <a:spcPts val="0"/>
              </a:spcBef>
              <a:spcAft>
                <a:spcPts val="0"/>
              </a:spcAft>
              <a:buNone/>
              <a:defRPr sz="1200">
                <a:solidFill>
                  <a:srgbClr val="888888"/>
                </a:solidFill>
                <a:latin typeface="Calibri"/>
                <a:ea typeface="Calibri"/>
                <a:cs typeface="Calibri"/>
                <a:sym typeface="Calibri"/>
              </a:defRPr>
            </a:lvl5pPr>
            <a:lvl6pPr marL="0" marR="0" lvl="5" indent="0" algn="r">
              <a:spcBef>
                <a:spcPts val="0"/>
              </a:spcBef>
              <a:spcAft>
                <a:spcPts val="0"/>
              </a:spcAft>
              <a:buNone/>
              <a:defRPr sz="1200">
                <a:solidFill>
                  <a:srgbClr val="888888"/>
                </a:solidFill>
                <a:latin typeface="Calibri"/>
                <a:ea typeface="Calibri"/>
                <a:cs typeface="Calibri"/>
                <a:sym typeface="Calibri"/>
              </a:defRPr>
            </a:lvl6pPr>
            <a:lvl7pPr marL="0" marR="0" lvl="6" indent="0" algn="r">
              <a:spcBef>
                <a:spcPts val="0"/>
              </a:spcBef>
              <a:spcAft>
                <a:spcPts val="0"/>
              </a:spcAft>
              <a:buNone/>
              <a:defRPr sz="1200">
                <a:solidFill>
                  <a:srgbClr val="888888"/>
                </a:solidFill>
                <a:latin typeface="Calibri"/>
                <a:ea typeface="Calibri"/>
                <a:cs typeface="Calibri"/>
                <a:sym typeface="Calibri"/>
              </a:defRPr>
            </a:lvl7pPr>
            <a:lvl8pPr marL="0" marR="0" lvl="7" indent="0" algn="r">
              <a:spcBef>
                <a:spcPts val="0"/>
              </a:spcBef>
              <a:spcAft>
                <a:spcPts val="0"/>
              </a:spcAft>
              <a:buNone/>
              <a:defRPr sz="1200">
                <a:solidFill>
                  <a:srgbClr val="888888"/>
                </a:solidFill>
                <a:latin typeface="Calibri"/>
                <a:ea typeface="Calibri"/>
                <a:cs typeface="Calibri"/>
                <a:sym typeface="Calibri"/>
              </a:defRPr>
            </a:lvl8pPr>
            <a:lvl9pPr marL="0" marR="0" lvl="8" indent="0" algn="r">
              <a:spcBef>
                <a:spcPts val="0"/>
              </a:spcBef>
              <a:spcAft>
                <a:spcPts val="0"/>
              </a:spcAft>
              <a:buNone/>
              <a:defRPr sz="1200">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8"/>
        <p:cNvGrpSpPr/>
        <p:nvPr/>
      </p:nvGrpSpPr>
      <p:grpSpPr>
        <a:xfrm>
          <a:off x="0" y="0"/>
          <a:ext cx="0" cy="0"/>
          <a:chOff x="0" y="0"/>
          <a:chExt cx="0" cy="0"/>
        </a:xfrm>
      </p:grpSpPr>
      <p:sp>
        <p:nvSpPr>
          <p:cNvPr id="79" name="Google Shape;79;p42"/>
          <p:cNvSpPr txBox="1">
            <a:spLocks noGrp="1"/>
          </p:cNvSpPr>
          <p:nvPr>
            <p:ph type="title"/>
          </p:nvPr>
        </p:nvSpPr>
        <p:spPr>
          <a:xfrm rot="5400000">
            <a:off x="4732338" y="2171701"/>
            <a:ext cx="5851525" cy="205740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80" name="Google Shape;80;p42"/>
          <p:cNvSpPr txBox="1">
            <a:spLocks noGrp="1"/>
          </p:cNvSpPr>
          <p:nvPr>
            <p:ph type="body" idx="1"/>
          </p:nvPr>
        </p:nvSpPr>
        <p:spPr>
          <a:xfrm rot="5400000">
            <a:off x="541338" y="190500"/>
            <a:ext cx="5851525" cy="6019800"/>
          </a:xfrm>
          <a:prstGeom prst="rect">
            <a:avLst/>
          </a:prstGeom>
          <a:noFill/>
          <a:ln>
            <a:noFill/>
          </a:ln>
        </p:spPr>
        <p:txBody>
          <a:bodyPr spcFirstLastPara="1" wrap="square" lIns="91425" tIns="45700" rIns="91425" bIns="45700" anchor="t" anchorCtr="0">
            <a:no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81" name="Google Shape;81;p42"/>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2" name="Google Shape;82;p42"/>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3" name="Google Shape;83;p42"/>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spcBef>
                <a:spcPts val="0"/>
              </a:spcBef>
              <a:spcAft>
                <a:spcPts val="0"/>
              </a:spcAft>
              <a:buNone/>
              <a:defRPr sz="1200">
                <a:solidFill>
                  <a:srgbClr val="888888"/>
                </a:solidFill>
                <a:latin typeface="Calibri"/>
                <a:ea typeface="Calibri"/>
                <a:cs typeface="Calibri"/>
                <a:sym typeface="Calibri"/>
              </a:defRPr>
            </a:lvl1pPr>
            <a:lvl2pPr marL="0" marR="0" lvl="1" indent="0" algn="r">
              <a:spcBef>
                <a:spcPts val="0"/>
              </a:spcBef>
              <a:spcAft>
                <a:spcPts val="0"/>
              </a:spcAft>
              <a:buNone/>
              <a:defRPr sz="1200">
                <a:solidFill>
                  <a:srgbClr val="888888"/>
                </a:solidFill>
                <a:latin typeface="Calibri"/>
                <a:ea typeface="Calibri"/>
                <a:cs typeface="Calibri"/>
                <a:sym typeface="Calibri"/>
              </a:defRPr>
            </a:lvl2pPr>
            <a:lvl3pPr marL="0" marR="0" lvl="2" indent="0" algn="r">
              <a:spcBef>
                <a:spcPts val="0"/>
              </a:spcBef>
              <a:spcAft>
                <a:spcPts val="0"/>
              </a:spcAft>
              <a:buNone/>
              <a:defRPr sz="1200">
                <a:solidFill>
                  <a:srgbClr val="888888"/>
                </a:solidFill>
                <a:latin typeface="Calibri"/>
                <a:ea typeface="Calibri"/>
                <a:cs typeface="Calibri"/>
                <a:sym typeface="Calibri"/>
              </a:defRPr>
            </a:lvl3pPr>
            <a:lvl4pPr marL="0" marR="0" lvl="3" indent="0" algn="r">
              <a:spcBef>
                <a:spcPts val="0"/>
              </a:spcBef>
              <a:spcAft>
                <a:spcPts val="0"/>
              </a:spcAft>
              <a:buNone/>
              <a:defRPr sz="1200">
                <a:solidFill>
                  <a:srgbClr val="888888"/>
                </a:solidFill>
                <a:latin typeface="Calibri"/>
                <a:ea typeface="Calibri"/>
                <a:cs typeface="Calibri"/>
                <a:sym typeface="Calibri"/>
              </a:defRPr>
            </a:lvl4pPr>
            <a:lvl5pPr marL="0" marR="0" lvl="4" indent="0" algn="r">
              <a:spcBef>
                <a:spcPts val="0"/>
              </a:spcBef>
              <a:spcAft>
                <a:spcPts val="0"/>
              </a:spcAft>
              <a:buNone/>
              <a:defRPr sz="1200">
                <a:solidFill>
                  <a:srgbClr val="888888"/>
                </a:solidFill>
                <a:latin typeface="Calibri"/>
                <a:ea typeface="Calibri"/>
                <a:cs typeface="Calibri"/>
                <a:sym typeface="Calibri"/>
              </a:defRPr>
            </a:lvl5pPr>
            <a:lvl6pPr marL="0" marR="0" lvl="5" indent="0" algn="r">
              <a:spcBef>
                <a:spcPts val="0"/>
              </a:spcBef>
              <a:spcAft>
                <a:spcPts val="0"/>
              </a:spcAft>
              <a:buNone/>
              <a:defRPr sz="1200">
                <a:solidFill>
                  <a:srgbClr val="888888"/>
                </a:solidFill>
                <a:latin typeface="Calibri"/>
                <a:ea typeface="Calibri"/>
                <a:cs typeface="Calibri"/>
                <a:sym typeface="Calibri"/>
              </a:defRPr>
            </a:lvl6pPr>
            <a:lvl7pPr marL="0" marR="0" lvl="6" indent="0" algn="r">
              <a:spcBef>
                <a:spcPts val="0"/>
              </a:spcBef>
              <a:spcAft>
                <a:spcPts val="0"/>
              </a:spcAft>
              <a:buNone/>
              <a:defRPr sz="1200">
                <a:solidFill>
                  <a:srgbClr val="888888"/>
                </a:solidFill>
                <a:latin typeface="Calibri"/>
                <a:ea typeface="Calibri"/>
                <a:cs typeface="Calibri"/>
                <a:sym typeface="Calibri"/>
              </a:defRPr>
            </a:lvl7pPr>
            <a:lvl8pPr marL="0" marR="0" lvl="7" indent="0" algn="r">
              <a:spcBef>
                <a:spcPts val="0"/>
              </a:spcBef>
              <a:spcAft>
                <a:spcPts val="0"/>
              </a:spcAft>
              <a:buNone/>
              <a:defRPr sz="1200">
                <a:solidFill>
                  <a:srgbClr val="888888"/>
                </a:solidFill>
                <a:latin typeface="Calibri"/>
                <a:ea typeface="Calibri"/>
                <a:cs typeface="Calibri"/>
                <a:sym typeface="Calibri"/>
              </a:defRPr>
            </a:lvl8pPr>
            <a:lvl9pPr marL="0" marR="0" lvl="8" indent="0" algn="r">
              <a:spcBef>
                <a:spcPts val="0"/>
              </a:spcBef>
              <a:spcAft>
                <a:spcPts val="0"/>
              </a:spcAft>
              <a:buNone/>
              <a:defRPr sz="1200">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1"/>
        <p:cNvGrpSpPr/>
        <p:nvPr/>
      </p:nvGrpSpPr>
      <p:grpSpPr>
        <a:xfrm>
          <a:off x="0" y="0"/>
          <a:ext cx="0" cy="0"/>
          <a:chOff x="0" y="0"/>
          <a:chExt cx="0" cy="0"/>
        </a:xfrm>
      </p:grpSpPr>
      <p:sp>
        <p:nvSpPr>
          <p:cNvPr id="22" name="Google Shape;22;p33"/>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23" name="Google Shape;23;p33"/>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24" name="Google Shape;24;p33"/>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5" name="Google Shape;25;p33"/>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6" name="Google Shape;26;p33"/>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spcBef>
                <a:spcPts val="0"/>
              </a:spcBef>
              <a:spcAft>
                <a:spcPts val="0"/>
              </a:spcAft>
              <a:buNone/>
              <a:defRPr sz="1200" b="0" i="0" u="none" strike="noStrike" cap="none">
                <a:solidFill>
                  <a:srgbClr val="888888"/>
                </a:solidFill>
                <a:latin typeface="Calibri"/>
                <a:ea typeface="Calibri"/>
                <a:cs typeface="Calibri"/>
                <a:sym typeface="Calibri"/>
              </a:defRPr>
            </a:lvl1pPr>
            <a:lvl2pPr marL="0" marR="0" lvl="1" indent="0" algn="r">
              <a:spcBef>
                <a:spcPts val="0"/>
              </a:spcBef>
              <a:spcAft>
                <a:spcPts val="0"/>
              </a:spcAft>
              <a:buNone/>
              <a:defRPr sz="1200" b="0" i="0" u="none" strike="noStrike" cap="none">
                <a:solidFill>
                  <a:srgbClr val="888888"/>
                </a:solidFill>
                <a:latin typeface="Calibri"/>
                <a:ea typeface="Calibri"/>
                <a:cs typeface="Calibri"/>
                <a:sym typeface="Calibri"/>
              </a:defRPr>
            </a:lvl2pPr>
            <a:lvl3pPr marL="0" marR="0" lvl="2" indent="0" algn="r">
              <a:spcBef>
                <a:spcPts val="0"/>
              </a:spcBef>
              <a:spcAft>
                <a:spcPts val="0"/>
              </a:spcAft>
              <a:buNone/>
              <a:defRPr sz="1200" b="0" i="0" u="none" strike="noStrike" cap="none">
                <a:solidFill>
                  <a:srgbClr val="888888"/>
                </a:solidFill>
                <a:latin typeface="Calibri"/>
                <a:ea typeface="Calibri"/>
                <a:cs typeface="Calibri"/>
                <a:sym typeface="Calibri"/>
              </a:defRPr>
            </a:lvl3pPr>
            <a:lvl4pPr marL="0" marR="0" lvl="3" indent="0" algn="r">
              <a:spcBef>
                <a:spcPts val="0"/>
              </a:spcBef>
              <a:spcAft>
                <a:spcPts val="0"/>
              </a:spcAft>
              <a:buNone/>
              <a:defRPr sz="1200" b="0" i="0" u="none" strike="noStrike" cap="none">
                <a:solidFill>
                  <a:srgbClr val="888888"/>
                </a:solidFill>
                <a:latin typeface="Calibri"/>
                <a:ea typeface="Calibri"/>
                <a:cs typeface="Calibri"/>
                <a:sym typeface="Calibri"/>
              </a:defRPr>
            </a:lvl4pPr>
            <a:lvl5pPr marL="0" marR="0" lvl="4" indent="0" algn="r">
              <a:spcBef>
                <a:spcPts val="0"/>
              </a:spcBef>
              <a:spcAft>
                <a:spcPts val="0"/>
              </a:spcAft>
              <a:buNone/>
              <a:defRPr sz="1200" b="0" i="0" u="none" strike="noStrike" cap="none">
                <a:solidFill>
                  <a:srgbClr val="888888"/>
                </a:solidFill>
                <a:latin typeface="Calibri"/>
                <a:ea typeface="Calibri"/>
                <a:cs typeface="Calibri"/>
                <a:sym typeface="Calibri"/>
              </a:defRPr>
            </a:lvl5pPr>
            <a:lvl6pPr marL="0" marR="0" lvl="5" indent="0" algn="r">
              <a:spcBef>
                <a:spcPts val="0"/>
              </a:spcBef>
              <a:spcAft>
                <a:spcPts val="0"/>
              </a:spcAft>
              <a:buNone/>
              <a:defRPr sz="1200" b="0" i="0" u="none" strike="noStrike" cap="none">
                <a:solidFill>
                  <a:srgbClr val="888888"/>
                </a:solidFill>
                <a:latin typeface="Calibri"/>
                <a:ea typeface="Calibri"/>
                <a:cs typeface="Calibri"/>
                <a:sym typeface="Calibri"/>
              </a:defRPr>
            </a:lvl6pPr>
            <a:lvl7pPr marL="0" marR="0" lvl="6" indent="0" algn="r">
              <a:spcBef>
                <a:spcPts val="0"/>
              </a:spcBef>
              <a:spcAft>
                <a:spcPts val="0"/>
              </a:spcAft>
              <a:buNone/>
              <a:defRPr sz="1200" b="0" i="0" u="none" strike="noStrike" cap="none">
                <a:solidFill>
                  <a:srgbClr val="888888"/>
                </a:solidFill>
                <a:latin typeface="Calibri"/>
                <a:ea typeface="Calibri"/>
                <a:cs typeface="Calibri"/>
                <a:sym typeface="Calibri"/>
              </a:defRPr>
            </a:lvl7pPr>
            <a:lvl8pPr marL="0" marR="0" lvl="7" indent="0" algn="r">
              <a:spcBef>
                <a:spcPts val="0"/>
              </a:spcBef>
              <a:spcAft>
                <a:spcPts val="0"/>
              </a:spcAft>
              <a:buNone/>
              <a:defRPr sz="1200" b="0" i="0" u="none" strike="noStrike" cap="none">
                <a:solidFill>
                  <a:srgbClr val="888888"/>
                </a:solidFill>
                <a:latin typeface="Calibri"/>
                <a:ea typeface="Calibri"/>
                <a:cs typeface="Calibri"/>
                <a:sym typeface="Calibri"/>
              </a:defRPr>
            </a:lvl8pPr>
            <a:lvl9pPr marL="0" marR="0" lvl="8" indent="0" algn="r">
              <a:spcBef>
                <a:spcPts val="0"/>
              </a:spcBef>
              <a:spcAft>
                <a:spcPts val="0"/>
              </a:spcAft>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27"/>
        <p:cNvGrpSpPr/>
        <p:nvPr/>
      </p:nvGrpSpPr>
      <p:grpSpPr>
        <a:xfrm>
          <a:off x="0" y="0"/>
          <a:ext cx="0" cy="0"/>
          <a:chOff x="0" y="0"/>
          <a:chExt cx="0" cy="0"/>
        </a:xfrm>
      </p:grpSpPr>
      <p:sp>
        <p:nvSpPr>
          <p:cNvPr id="28" name="Google Shape;28;p34"/>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9" name="Google Shape;29;p34"/>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0" name="Google Shape;30;p34"/>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spcBef>
                <a:spcPts val="0"/>
              </a:spcBef>
              <a:spcAft>
                <a:spcPts val="0"/>
              </a:spcAft>
              <a:buNone/>
              <a:defRPr sz="1200" b="0" i="0" u="none" strike="noStrike" cap="none">
                <a:solidFill>
                  <a:srgbClr val="888888"/>
                </a:solidFill>
                <a:latin typeface="Calibri"/>
                <a:ea typeface="Calibri"/>
                <a:cs typeface="Calibri"/>
                <a:sym typeface="Calibri"/>
              </a:defRPr>
            </a:lvl1pPr>
            <a:lvl2pPr marL="0" marR="0" lvl="1" indent="0" algn="r">
              <a:spcBef>
                <a:spcPts val="0"/>
              </a:spcBef>
              <a:spcAft>
                <a:spcPts val="0"/>
              </a:spcAft>
              <a:buNone/>
              <a:defRPr sz="1200" b="0" i="0" u="none" strike="noStrike" cap="none">
                <a:solidFill>
                  <a:srgbClr val="888888"/>
                </a:solidFill>
                <a:latin typeface="Calibri"/>
                <a:ea typeface="Calibri"/>
                <a:cs typeface="Calibri"/>
                <a:sym typeface="Calibri"/>
              </a:defRPr>
            </a:lvl2pPr>
            <a:lvl3pPr marL="0" marR="0" lvl="2" indent="0" algn="r">
              <a:spcBef>
                <a:spcPts val="0"/>
              </a:spcBef>
              <a:spcAft>
                <a:spcPts val="0"/>
              </a:spcAft>
              <a:buNone/>
              <a:defRPr sz="1200" b="0" i="0" u="none" strike="noStrike" cap="none">
                <a:solidFill>
                  <a:srgbClr val="888888"/>
                </a:solidFill>
                <a:latin typeface="Calibri"/>
                <a:ea typeface="Calibri"/>
                <a:cs typeface="Calibri"/>
                <a:sym typeface="Calibri"/>
              </a:defRPr>
            </a:lvl3pPr>
            <a:lvl4pPr marL="0" marR="0" lvl="3" indent="0" algn="r">
              <a:spcBef>
                <a:spcPts val="0"/>
              </a:spcBef>
              <a:spcAft>
                <a:spcPts val="0"/>
              </a:spcAft>
              <a:buNone/>
              <a:defRPr sz="1200" b="0" i="0" u="none" strike="noStrike" cap="none">
                <a:solidFill>
                  <a:srgbClr val="888888"/>
                </a:solidFill>
                <a:latin typeface="Calibri"/>
                <a:ea typeface="Calibri"/>
                <a:cs typeface="Calibri"/>
                <a:sym typeface="Calibri"/>
              </a:defRPr>
            </a:lvl4pPr>
            <a:lvl5pPr marL="0" marR="0" lvl="4" indent="0" algn="r">
              <a:spcBef>
                <a:spcPts val="0"/>
              </a:spcBef>
              <a:spcAft>
                <a:spcPts val="0"/>
              </a:spcAft>
              <a:buNone/>
              <a:defRPr sz="1200" b="0" i="0" u="none" strike="noStrike" cap="none">
                <a:solidFill>
                  <a:srgbClr val="888888"/>
                </a:solidFill>
                <a:latin typeface="Calibri"/>
                <a:ea typeface="Calibri"/>
                <a:cs typeface="Calibri"/>
                <a:sym typeface="Calibri"/>
              </a:defRPr>
            </a:lvl5pPr>
            <a:lvl6pPr marL="0" marR="0" lvl="5" indent="0" algn="r">
              <a:spcBef>
                <a:spcPts val="0"/>
              </a:spcBef>
              <a:spcAft>
                <a:spcPts val="0"/>
              </a:spcAft>
              <a:buNone/>
              <a:defRPr sz="1200" b="0" i="0" u="none" strike="noStrike" cap="none">
                <a:solidFill>
                  <a:srgbClr val="888888"/>
                </a:solidFill>
                <a:latin typeface="Calibri"/>
                <a:ea typeface="Calibri"/>
                <a:cs typeface="Calibri"/>
                <a:sym typeface="Calibri"/>
              </a:defRPr>
            </a:lvl6pPr>
            <a:lvl7pPr marL="0" marR="0" lvl="6" indent="0" algn="r">
              <a:spcBef>
                <a:spcPts val="0"/>
              </a:spcBef>
              <a:spcAft>
                <a:spcPts val="0"/>
              </a:spcAft>
              <a:buNone/>
              <a:defRPr sz="1200" b="0" i="0" u="none" strike="noStrike" cap="none">
                <a:solidFill>
                  <a:srgbClr val="888888"/>
                </a:solidFill>
                <a:latin typeface="Calibri"/>
                <a:ea typeface="Calibri"/>
                <a:cs typeface="Calibri"/>
                <a:sym typeface="Calibri"/>
              </a:defRPr>
            </a:lvl7pPr>
            <a:lvl8pPr marL="0" marR="0" lvl="7" indent="0" algn="r">
              <a:spcBef>
                <a:spcPts val="0"/>
              </a:spcBef>
              <a:spcAft>
                <a:spcPts val="0"/>
              </a:spcAft>
              <a:buNone/>
              <a:defRPr sz="1200" b="0" i="0" u="none" strike="noStrike" cap="none">
                <a:solidFill>
                  <a:srgbClr val="888888"/>
                </a:solidFill>
                <a:latin typeface="Calibri"/>
                <a:ea typeface="Calibri"/>
                <a:cs typeface="Calibri"/>
                <a:sym typeface="Calibri"/>
              </a:defRPr>
            </a:lvl8pPr>
            <a:lvl9pPr marL="0" marR="0" lvl="8" indent="0" algn="r">
              <a:spcBef>
                <a:spcPts val="0"/>
              </a:spcBef>
              <a:spcAft>
                <a:spcPts val="0"/>
              </a:spcAft>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31"/>
        <p:cNvGrpSpPr/>
        <p:nvPr/>
      </p:nvGrpSpPr>
      <p:grpSpPr>
        <a:xfrm>
          <a:off x="0" y="0"/>
          <a:ext cx="0" cy="0"/>
          <a:chOff x="0" y="0"/>
          <a:chExt cx="0" cy="0"/>
        </a:xfrm>
      </p:grpSpPr>
      <p:sp>
        <p:nvSpPr>
          <p:cNvPr id="32" name="Google Shape;32;p35"/>
          <p:cNvSpPr txBox="1">
            <a:spLocks noGrp="1"/>
          </p:cNvSpPr>
          <p:nvPr>
            <p:ph type="title"/>
          </p:nvPr>
        </p:nvSpPr>
        <p:spPr>
          <a:xfrm>
            <a:off x="722313" y="4406900"/>
            <a:ext cx="7772400" cy="1362075"/>
          </a:xfrm>
          <a:prstGeom prst="rect">
            <a:avLst/>
          </a:prstGeom>
          <a:noFill/>
          <a:ln>
            <a:noFill/>
          </a:ln>
        </p:spPr>
        <p:txBody>
          <a:bodyPr spcFirstLastPara="1" wrap="square" lIns="91425" tIns="45700" rIns="91425" bIns="45700" anchor="t" anchorCtr="0">
            <a:noAutofit/>
          </a:bodyPr>
          <a:lstStyle>
            <a:lvl1pPr lvl="0" algn="l">
              <a:spcBef>
                <a:spcPts val="0"/>
              </a:spcBef>
              <a:spcAft>
                <a:spcPts val="0"/>
              </a:spcAft>
              <a:buSzPts val="1400"/>
              <a:buNone/>
              <a:defRPr sz="4000" b="1" cap="none"/>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33" name="Google Shape;33;p35"/>
          <p:cNvSpPr txBox="1">
            <a:spLocks noGrp="1"/>
          </p:cNvSpPr>
          <p:nvPr>
            <p:ph type="body" idx="1"/>
          </p:nvPr>
        </p:nvSpPr>
        <p:spPr>
          <a:xfrm>
            <a:off x="722313" y="2906713"/>
            <a:ext cx="7772400" cy="1500187"/>
          </a:xfrm>
          <a:prstGeom prst="rect">
            <a:avLst/>
          </a:prstGeom>
          <a:noFill/>
          <a:ln>
            <a:noFill/>
          </a:ln>
        </p:spPr>
        <p:txBody>
          <a:bodyPr spcFirstLastPara="1" wrap="square" lIns="91425" tIns="45700" rIns="91425" bIns="45700" anchor="b" anchorCtr="0">
            <a:noAutofit/>
          </a:bodyPr>
          <a:lstStyle>
            <a:lvl1pPr marL="457200" lvl="0" indent="-228600" algn="l">
              <a:spcBef>
                <a:spcPts val="400"/>
              </a:spcBef>
              <a:spcAft>
                <a:spcPts val="0"/>
              </a:spcAft>
              <a:buClr>
                <a:srgbClr val="888888"/>
              </a:buClr>
              <a:buSzPts val="2000"/>
              <a:buNone/>
              <a:defRPr sz="2000">
                <a:solidFill>
                  <a:srgbClr val="888888"/>
                </a:solidFill>
              </a:defRPr>
            </a:lvl1pPr>
            <a:lvl2pPr marL="914400" lvl="1" indent="-228600" algn="l">
              <a:spcBef>
                <a:spcPts val="360"/>
              </a:spcBef>
              <a:spcAft>
                <a:spcPts val="0"/>
              </a:spcAft>
              <a:buClr>
                <a:srgbClr val="888888"/>
              </a:buClr>
              <a:buSzPts val="1800"/>
              <a:buNone/>
              <a:defRPr sz="1800">
                <a:solidFill>
                  <a:srgbClr val="888888"/>
                </a:solidFill>
              </a:defRPr>
            </a:lvl2pPr>
            <a:lvl3pPr marL="1371600" lvl="2" indent="-228600" algn="l">
              <a:spcBef>
                <a:spcPts val="320"/>
              </a:spcBef>
              <a:spcAft>
                <a:spcPts val="0"/>
              </a:spcAft>
              <a:buClr>
                <a:srgbClr val="888888"/>
              </a:buClr>
              <a:buSzPts val="1600"/>
              <a:buNone/>
              <a:defRPr sz="1600">
                <a:solidFill>
                  <a:srgbClr val="888888"/>
                </a:solidFill>
              </a:defRPr>
            </a:lvl3pPr>
            <a:lvl4pPr marL="1828800" lvl="3" indent="-228600" algn="l">
              <a:spcBef>
                <a:spcPts val="280"/>
              </a:spcBef>
              <a:spcAft>
                <a:spcPts val="0"/>
              </a:spcAft>
              <a:buClr>
                <a:srgbClr val="888888"/>
              </a:buClr>
              <a:buSzPts val="1400"/>
              <a:buNone/>
              <a:defRPr sz="1400">
                <a:solidFill>
                  <a:srgbClr val="888888"/>
                </a:solidFill>
              </a:defRPr>
            </a:lvl4pPr>
            <a:lvl5pPr marL="2286000" lvl="4" indent="-228600" algn="l">
              <a:spcBef>
                <a:spcPts val="280"/>
              </a:spcBef>
              <a:spcAft>
                <a:spcPts val="0"/>
              </a:spcAft>
              <a:buClr>
                <a:srgbClr val="888888"/>
              </a:buClr>
              <a:buSzPts val="1400"/>
              <a:buNone/>
              <a:defRPr sz="1400">
                <a:solidFill>
                  <a:srgbClr val="888888"/>
                </a:solidFill>
              </a:defRPr>
            </a:lvl5pPr>
            <a:lvl6pPr marL="2743200" lvl="5" indent="-228600" algn="l">
              <a:spcBef>
                <a:spcPts val="280"/>
              </a:spcBef>
              <a:spcAft>
                <a:spcPts val="0"/>
              </a:spcAft>
              <a:buClr>
                <a:srgbClr val="888888"/>
              </a:buClr>
              <a:buSzPts val="1400"/>
              <a:buNone/>
              <a:defRPr sz="1400">
                <a:solidFill>
                  <a:srgbClr val="888888"/>
                </a:solidFill>
              </a:defRPr>
            </a:lvl6pPr>
            <a:lvl7pPr marL="3200400" lvl="6" indent="-228600" algn="l">
              <a:spcBef>
                <a:spcPts val="280"/>
              </a:spcBef>
              <a:spcAft>
                <a:spcPts val="0"/>
              </a:spcAft>
              <a:buClr>
                <a:srgbClr val="888888"/>
              </a:buClr>
              <a:buSzPts val="1400"/>
              <a:buNone/>
              <a:defRPr sz="1400">
                <a:solidFill>
                  <a:srgbClr val="888888"/>
                </a:solidFill>
              </a:defRPr>
            </a:lvl7pPr>
            <a:lvl8pPr marL="3657600" lvl="7" indent="-228600" algn="l">
              <a:spcBef>
                <a:spcPts val="280"/>
              </a:spcBef>
              <a:spcAft>
                <a:spcPts val="0"/>
              </a:spcAft>
              <a:buClr>
                <a:srgbClr val="888888"/>
              </a:buClr>
              <a:buSzPts val="1400"/>
              <a:buNone/>
              <a:defRPr sz="1400">
                <a:solidFill>
                  <a:srgbClr val="888888"/>
                </a:solidFill>
              </a:defRPr>
            </a:lvl8pPr>
            <a:lvl9pPr marL="4114800" lvl="8" indent="-228600" algn="l">
              <a:spcBef>
                <a:spcPts val="280"/>
              </a:spcBef>
              <a:spcAft>
                <a:spcPts val="0"/>
              </a:spcAft>
              <a:buClr>
                <a:srgbClr val="888888"/>
              </a:buClr>
              <a:buSzPts val="1400"/>
              <a:buNone/>
              <a:defRPr sz="1400">
                <a:solidFill>
                  <a:srgbClr val="888888"/>
                </a:solidFill>
              </a:defRPr>
            </a:lvl9pPr>
          </a:lstStyle>
          <a:p>
            <a:endParaRPr/>
          </a:p>
        </p:txBody>
      </p:sp>
      <p:sp>
        <p:nvSpPr>
          <p:cNvPr id="34" name="Google Shape;34;p35"/>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5" name="Google Shape;35;p35"/>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6" name="Google Shape;36;p35"/>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spcBef>
                <a:spcPts val="0"/>
              </a:spcBef>
              <a:spcAft>
                <a:spcPts val="0"/>
              </a:spcAft>
              <a:buNone/>
              <a:defRPr sz="1200">
                <a:solidFill>
                  <a:srgbClr val="888888"/>
                </a:solidFill>
                <a:latin typeface="Calibri"/>
                <a:ea typeface="Calibri"/>
                <a:cs typeface="Calibri"/>
                <a:sym typeface="Calibri"/>
              </a:defRPr>
            </a:lvl1pPr>
            <a:lvl2pPr marL="0" marR="0" lvl="1" indent="0" algn="r">
              <a:spcBef>
                <a:spcPts val="0"/>
              </a:spcBef>
              <a:spcAft>
                <a:spcPts val="0"/>
              </a:spcAft>
              <a:buNone/>
              <a:defRPr sz="1200">
                <a:solidFill>
                  <a:srgbClr val="888888"/>
                </a:solidFill>
                <a:latin typeface="Calibri"/>
                <a:ea typeface="Calibri"/>
                <a:cs typeface="Calibri"/>
                <a:sym typeface="Calibri"/>
              </a:defRPr>
            </a:lvl2pPr>
            <a:lvl3pPr marL="0" marR="0" lvl="2" indent="0" algn="r">
              <a:spcBef>
                <a:spcPts val="0"/>
              </a:spcBef>
              <a:spcAft>
                <a:spcPts val="0"/>
              </a:spcAft>
              <a:buNone/>
              <a:defRPr sz="1200">
                <a:solidFill>
                  <a:srgbClr val="888888"/>
                </a:solidFill>
                <a:latin typeface="Calibri"/>
                <a:ea typeface="Calibri"/>
                <a:cs typeface="Calibri"/>
                <a:sym typeface="Calibri"/>
              </a:defRPr>
            </a:lvl3pPr>
            <a:lvl4pPr marL="0" marR="0" lvl="3" indent="0" algn="r">
              <a:spcBef>
                <a:spcPts val="0"/>
              </a:spcBef>
              <a:spcAft>
                <a:spcPts val="0"/>
              </a:spcAft>
              <a:buNone/>
              <a:defRPr sz="1200">
                <a:solidFill>
                  <a:srgbClr val="888888"/>
                </a:solidFill>
                <a:latin typeface="Calibri"/>
                <a:ea typeface="Calibri"/>
                <a:cs typeface="Calibri"/>
                <a:sym typeface="Calibri"/>
              </a:defRPr>
            </a:lvl4pPr>
            <a:lvl5pPr marL="0" marR="0" lvl="4" indent="0" algn="r">
              <a:spcBef>
                <a:spcPts val="0"/>
              </a:spcBef>
              <a:spcAft>
                <a:spcPts val="0"/>
              </a:spcAft>
              <a:buNone/>
              <a:defRPr sz="1200">
                <a:solidFill>
                  <a:srgbClr val="888888"/>
                </a:solidFill>
                <a:latin typeface="Calibri"/>
                <a:ea typeface="Calibri"/>
                <a:cs typeface="Calibri"/>
                <a:sym typeface="Calibri"/>
              </a:defRPr>
            </a:lvl5pPr>
            <a:lvl6pPr marL="0" marR="0" lvl="5" indent="0" algn="r">
              <a:spcBef>
                <a:spcPts val="0"/>
              </a:spcBef>
              <a:spcAft>
                <a:spcPts val="0"/>
              </a:spcAft>
              <a:buNone/>
              <a:defRPr sz="1200">
                <a:solidFill>
                  <a:srgbClr val="888888"/>
                </a:solidFill>
                <a:latin typeface="Calibri"/>
                <a:ea typeface="Calibri"/>
                <a:cs typeface="Calibri"/>
                <a:sym typeface="Calibri"/>
              </a:defRPr>
            </a:lvl6pPr>
            <a:lvl7pPr marL="0" marR="0" lvl="6" indent="0" algn="r">
              <a:spcBef>
                <a:spcPts val="0"/>
              </a:spcBef>
              <a:spcAft>
                <a:spcPts val="0"/>
              </a:spcAft>
              <a:buNone/>
              <a:defRPr sz="1200">
                <a:solidFill>
                  <a:srgbClr val="888888"/>
                </a:solidFill>
                <a:latin typeface="Calibri"/>
                <a:ea typeface="Calibri"/>
                <a:cs typeface="Calibri"/>
                <a:sym typeface="Calibri"/>
              </a:defRPr>
            </a:lvl7pPr>
            <a:lvl8pPr marL="0" marR="0" lvl="7" indent="0" algn="r">
              <a:spcBef>
                <a:spcPts val="0"/>
              </a:spcBef>
              <a:spcAft>
                <a:spcPts val="0"/>
              </a:spcAft>
              <a:buNone/>
              <a:defRPr sz="1200">
                <a:solidFill>
                  <a:srgbClr val="888888"/>
                </a:solidFill>
                <a:latin typeface="Calibri"/>
                <a:ea typeface="Calibri"/>
                <a:cs typeface="Calibri"/>
                <a:sym typeface="Calibri"/>
              </a:defRPr>
            </a:lvl8pPr>
            <a:lvl9pPr marL="0" marR="0" lvl="8" indent="0" algn="r">
              <a:spcBef>
                <a:spcPts val="0"/>
              </a:spcBef>
              <a:spcAft>
                <a:spcPts val="0"/>
              </a:spcAft>
              <a:buNone/>
              <a:defRPr sz="1200">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37"/>
        <p:cNvGrpSpPr/>
        <p:nvPr/>
      </p:nvGrpSpPr>
      <p:grpSpPr>
        <a:xfrm>
          <a:off x="0" y="0"/>
          <a:ext cx="0" cy="0"/>
          <a:chOff x="0" y="0"/>
          <a:chExt cx="0" cy="0"/>
        </a:xfrm>
      </p:grpSpPr>
      <p:sp>
        <p:nvSpPr>
          <p:cNvPr id="38" name="Google Shape;38;p36"/>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39" name="Google Shape;39;p36"/>
          <p:cNvSpPr txBox="1">
            <a:spLocks noGrp="1"/>
          </p:cNvSpPr>
          <p:nvPr>
            <p:ph type="body" idx="1"/>
          </p:nvPr>
        </p:nvSpPr>
        <p:spPr>
          <a:xfrm>
            <a:off x="457200" y="1600200"/>
            <a:ext cx="4038600" cy="4525963"/>
          </a:xfrm>
          <a:prstGeom prst="rect">
            <a:avLst/>
          </a:prstGeom>
          <a:noFill/>
          <a:ln>
            <a:noFill/>
          </a:ln>
        </p:spPr>
        <p:txBody>
          <a:bodyPr spcFirstLastPara="1" wrap="square" lIns="91425" tIns="45700" rIns="91425" bIns="45700" anchor="t" anchorCtr="0">
            <a:noAutofit/>
          </a:bodyPr>
          <a:lstStyle>
            <a:lvl1pPr marL="457200" lvl="0" indent="-406400" algn="l">
              <a:spcBef>
                <a:spcPts val="560"/>
              </a:spcBef>
              <a:spcAft>
                <a:spcPts val="0"/>
              </a:spcAft>
              <a:buClr>
                <a:schemeClr val="dk1"/>
              </a:buClr>
              <a:buSzPts val="2800"/>
              <a:buChar char="•"/>
              <a:defRPr sz="2800"/>
            </a:lvl1pPr>
            <a:lvl2pPr marL="914400" lvl="1" indent="-381000" algn="l">
              <a:spcBef>
                <a:spcPts val="480"/>
              </a:spcBef>
              <a:spcAft>
                <a:spcPts val="0"/>
              </a:spcAft>
              <a:buClr>
                <a:schemeClr val="dk1"/>
              </a:buClr>
              <a:buSzPts val="2400"/>
              <a:buChar char="–"/>
              <a:defRPr sz="2400"/>
            </a:lvl2pPr>
            <a:lvl3pPr marL="1371600" lvl="2" indent="-355600" algn="l">
              <a:spcBef>
                <a:spcPts val="400"/>
              </a:spcBef>
              <a:spcAft>
                <a:spcPts val="0"/>
              </a:spcAft>
              <a:buClr>
                <a:schemeClr val="dk1"/>
              </a:buClr>
              <a:buSzPts val="2000"/>
              <a:buChar char="•"/>
              <a:defRPr sz="2000"/>
            </a:lvl3pPr>
            <a:lvl4pPr marL="1828800" lvl="3" indent="-342900" algn="l">
              <a:spcBef>
                <a:spcPts val="360"/>
              </a:spcBef>
              <a:spcAft>
                <a:spcPts val="0"/>
              </a:spcAft>
              <a:buClr>
                <a:schemeClr val="dk1"/>
              </a:buClr>
              <a:buSzPts val="1800"/>
              <a:buChar char="–"/>
              <a:defRPr sz="1800"/>
            </a:lvl4pPr>
            <a:lvl5pPr marL="2286000" lvl="4" indent="-342900" algn="l">
              <a:spcBef>
                <a:spcPts val="360"/>
              </a:spcBef>
              <a:spcAft>
                <a:spcPts val="0"/>
              </a:spcAft>
              <a:buClr>
                <a:schemeClr val="dk1"/>
              </a:buClr>
              <a:buSzPts val="1800"/>
              <a:buChar char="»"/>
              <a:defRPr sz="1800"/>
            </a:lvl5pPr>
            <a:lvl6pPr marL="2743200" lvl="5" indent="-342900" algn="l">
              <a:spcBef>
                <a:spcPts val="360"/>
              </a:spcBef>
              <a:spcAft>
                <a:spcPts val="0"/>
              </a:spcAft>
              <a:buClr>
                <a:schemeClr val="dk1"/>
              </a:buClr>
              <a:buSzPts val="1800"/>
              <a:buChar char="•"/>
              <a:defRPr sz="1800"/>
            </a:lvl6pPr>
            <a:lvl7pPr marL="3200400" lvl="6" indent="-342900" algn="l">
              <a:spcBef>
                <a:spcPts val="360"/>
              </a:spcBef>
              <a:spcAft>
                <a:spcPts val="0"/>
              </a:spcAft>
              <a:buClr>
                <a:schemeClr val="dk1"/>
              </a:buClr>
              <a:buSzPts val="1800"/>
              <a:buChar char="•"/>
              <a:defRPr sz="1800"/>
            </a:lvl7pPr>
            <a:lvl8pPr marL="3657600" lvl="7" indent="-342900" algn="l">
              <a:spcBef>
                <a:spcPts val="360"/>
              </a:spcBef>
              <a:spcAft>
                <a:spcPts val="0"/>
              </a:spcAft>
              <a:buClr>
                <a:schemeClr val="dk1"/>
              </a:buClr>
              <a:buSzPts val="1800"/>
              <a:buChar char="•"/>
              <a:defRPr sz="1800"/>
            </a:lvl8pPr>
            <a:lvl9pPr marL="4114800" lvl="8" indent="-342900" algn="l">
              <a:spcBef>
                <a:spcPts val="360"/>
              </a:spcBef>
              <a:spcAft>
                <a:spcPts val="0"/>
              </a:spcAft>
              <a:buClr>
                <a:schemeClr val="dk1"/>
              </a:buClr>
              <a:buSzPts val="1800"/>
              <a:buChar char="•"/>
              <a:defRPr sz="1800"/>
            </a:lvl9pPr>
          </a:lstStyle>
          <a:p>
            <a:endParaRPr/>
          </a:p>
        </p:txBody>
      </p:sp>
      <p:sp>
        <p:nvSpPr>
          <p:cNvPr id="40" name="Google Shape;40;p36"/>
          <p:cNvSpPr txBox="1">
            <a:spLocks noGrp="1"/>
          </p:cNvSpPr>
          <p:nvPr>
            <p:ph type="body" idx="2"/>
          </p:nvPr>
        </p:nvSpPr>
        <p:spPr>
          <a:xfrm>
            <a:off x="4648200" y="1600200"/>
            <a:ext cx="4038600" cy="4525963"/>
          </a:xfrm>
          <a:prstGeom prst="rect">
            <a:avLst/>
          </a:prstGeom>
          <a:noFill/>
          <a:ln>
            <a:noFill/>
          </a:ln>
        </p:spPr>
        <p:txBody>
          <a:bodyPr spcFirstLastPara="1" wrap="square" lIns="91425" tIns="45700" rIns="91425" bIns="45700" anchor="t" anchorCtr="0">
            <a:noAutofit/>
          </a:bodyPr>
          <a:lstStyle>
            <a:lvl1pPr marL="457200" lvl="0" indent="-406400" algn="l">
              <a:spcBef>
                <a:spcPts val="560"/>
              </a:spcBef>
              <a:spcAft>
                <a:spcPts val="0"/>
              </a:spcAft>
              <a:buClr>
                <a:schemeClr val="dk1"/>
              </a:buClr>
              <a:buSzPts val="2800"/>
              <a:buChar char="•"/>
              <a:defRPr sz="2800"/>
            </a:lvl1pPr>
            <a:lvl2pPr marL="914400" lvl="1" indent="-381000" algn="l">
              <a:spcBef>
                <a:spcPts val="480"/>
              </a:spcBef>
              <a:spcAft>
                <a:spcPts val="0"/>
              </a:spcAft>
              <a:buClr>
                <a:schemeClr val="dk1"/>
              </a:buClr>
              <a:buSzPts val="2400"/>
              <a:buChar char="–"/>
              <a:defRPr sz="2400"/>
            </a:lvl2pPr>
            <a:lvl3pPr marL="1371600" lvl="2" indent="-355600" algn="l">
              <a:spcBef>
                <a:spcPts val="400"/>
              </a:spcBef>
              <a:spcAft>
                <a:spcPts val="0"/>
              </a:spcAft>
              <a:buClr>
                <a:schemeClr val="dk1"/>
              </a:buClr>
              <a:buSzPts val="2000"/>
              <a:buChar char="•"/>
              <a:defRPr sz="2000"/>
            </a:lvl3pPr>
            <a:lvl4pPr marL="1828800" lvl="3" indent="-342900" algn="l">
              <a:spcBef>
                <a:spcPts val="360"/>
              </a:spcBef>
              <a:spcAft>
                <a:spcPts val="0"/>
              </a:spcAft>
              <a:buClr>
                <a:schemeClr val="dk1"/>
              </a:buClr>
              <a:buSzPts val="1800"/>
              <a:buChar char="–"/>
              <a:defRPr sz="1800"/>
            </a:lvl4pPr>
            <a:lvl5pPr marL="2286000" lvl="4" indent="-342900" algn="l">
              <a:spcBef>
                <a:spcPts val="360"/>
              </a:spcBef>
              <a:spcAft>
                <a:spcPts val="0"/>
              </a:spcAft>
              <a:buClr>
                <a:schemeClr val="dk1"/>
              </a:buClr>
              <a:buSzPts val="1800"/>
              <a:buChar char="»"/>
              <a:defRPr sz="1800"/>
            </a:lvl5pPr>
            <a:lvl6pPr marL="2743200" lvl="5" indent="-342900" algn="l">
              <a:spcBef>
                <a:spcPts val="360"/>
              </a:spcBef>
              <a:spcAft>
                <a:spcPts val="0"/>
              </a:spcAft>
              <a:buClr>
                <a:schemeClr val="dk1"/>
              </a:buClr>
              <a:buSzPts val="1800"/>
              <a:buChar char="•"/>
              <a:defRPr sz="1800"/>
            </a:lvl6pPr>
            <a:lvl7pPr marL="3200400" lvl="6" indent="-342900" algn="l">
              <a:spcBef>
                <a:spcPts val="360"/>
              </a:spcBef>
              <a:spcAft>
                <a:spcPts val="0"/>
              </a:spcAft>
              <a:buClr>
                <a:schemeClr val="dk1"/>
              </a:buClr>
              <a:buSzPts val="1800"/>
              <a:buChar char="•"/>
              <a:defRPr sz="1800"/>
            </a:lvl7pPr>
            <a:lvl8pPr marL="3657600" lvl="7" indent="-342900" algn="l">
              <a:spcBef>
                <a:spcPts val="360"/>
              </a:spcBef>
              <a:spcAft>
                <a:spcPts val="0"/>
              </a:spcAft>
              <a:buClr>
                <a:schemeClr val="dk1"/>
              </a:buClr>
              <a:buSzPts val="1800"/>
              <a:buChar char="•"/>
              <a:defRPr sz="1800"/>
            </a:lvl8pPr>
            <a:lvl9pPr marL="4114800" lvl="8" indent="-342900" algn="l">
              <a:spcBef>
                <a:spcPts val="360"/>
              </a:spcBef>
              <a:spcAft>
                <a:spcPts val="0"/>
              </a:spcAft>
              <a:buClr>
                <a:schemeClr val="dk1"/>
              </a:buClr>
              <a:buSzPts val="1800"/>
              <a:buChar char="•"/>
              <a:defRPr sz="1800"/>
            </a:lvl9pPr>
          </a:lstStyle>
          <a:p>
            <a:endParaRPr/>
          </a:p>
        </p:txBody>
      </p:sp>
      <p:sp>
        <p:nvSpPr>
          <p:cNvPr id="41" name="Google Shape;41;p36"/>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2" name="Google Shape;42;p36"/>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3" name="Google Shape;43;p36"/>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spcBef>
                <a:spcPts val="0"/>
              </a:spcBef>
              <a:spcAft>
                <a:spcPts val="0"/>
              </a:spcAft>
              <a:buNone/>
              <a:defRPr sz="1200">
                <a:solidFill>
                  <a:srgbClr val="888888"/>
                </a:solidFill>
                <a:latin typeface="Calibri"/>
                <a:ea typeface="Calibri"/>
                <a:cs typeface="Calibri"/>
                <a:sym typeface="Calibri"/>
              </a:defRPr>
            </a:lvl1pPr>
            <a:lvl2pPr marL="0" marR="0" lvl="1" indent="0" algn="r">
              <a:spcBef>
                <a:spcPts val="0"/>
              </a:spcBef>
              <a:spcAft>
                <a:spcPts val="0"/>
              </a:spcAft>
              <a:buNone/>
              <a:defRPr sz="1200">
                <a:solidFill>
                  <a:srgbClr val="888888"/>
                </a:solidFill>
                <a:latin typeface="Calibri"/>
                <a:ea typeface="Calibri"/>
                <a:cs typeface="Calibri"/>
                <a:sym typeface="Calibri"/>
              </a:defRPr>
            </a:lvl2pPr>
            <a:lvl3pPr marL="0" marR="0" lvl="2" indent="0" algn="r">
              <a:spcBef>
                <a:spcPts val="0"/>
              </a:spcBef>
              <a:spcAft>
                <a:spcPts val="0"/>
              </a:spcAft>
              <a:buNone/>
              <a:defRPr sz="1200">
                <a:solidFill>
                  <a:srgbClr val="888888"/>
                </a:solidFill>
                <a:latin typeface="Calibri"/>
                <a:ea typeface="Calibri"/>
                <a:cs typeface="Calibri"/>
                <a:sym typeface="Calibri"/>
              </a:defRPr>
            </a:lvl3pPr>
            <a:lvl4pPr marL="0" marR="0" lvl="3" indent="0" algn="r">
              <a:spcBef>
                <a:spcPts val="0"/>
              </a:spcBef>
              <a:spcAft>
                <a:spcPts val="0"/>
              </a:spcAft>
              <a:buNone/>
              <a:defRPr sz="1200">
                <a:solidFill>
                  <a:srgbClr val="888888"/>
                </a:solidFill>
                <a:latin typeface="Calibri"/>
                <a:ea typeface="Calibri"/>
                <a:cs typeface="Calibri"/>
                <a:sym typeface="Calibri"/>
              </a:defRPr>
            </a:lvl4pPr>
            <a:lvl5pPr marL="0" marR="0" lvl="4" indent="0" algn="r">
              <a:spcBef>
                <a:spcPts val="0"/>
              </a:spcBef>
              <a:spcAft>
                <a:spcPts val="0"/>
              </a:spcAft>
              <a:buNone/>
              <a:defRPr sz="1200">
                <a:solidFill>
                  <a:srgbClr val="888888"/>
                </a:solidFill>
                <a:latin typeface="Calibri"/>
                <a:ea typeface="Calibri"/>
                <a:cs typeface="Calibri"/>
                <a:sym typeface="Calibri"/>
              </a:defRPr>
            </a:lvl5pPr>
            <a:lvl6pPr marL="0" marR="0" lvl="5" indent="0" algn="r">
              <a:spcBef>
                <a:spcPts val="0"/>
              </a:spcBef>
              <a:spcAft>
                <a:spcPts val="0"/>
              </a:spcAft>
              <a:buNone/>
              <a:defRPr sz="1200">
                <a:solidFill>
                  <a:srgbClr val="888888"/>
                </a:solidFill>
                <a:latin typeface="Calibri"/>
                <a:ea typeface="Calibri"/>
                <a:cs typeface="Calibri"/>
                <a:sym typeface="Calibri"/>
              </a:defRPr>
            </a:lvl6pPr>
            <a:lvl7pPr marL="0" marR="0" lvl="6" indent="0" algn="r">
              <a:spcBef>
                <a:spcPts val="0"/>
              </a:spcBef>
              <a:spcAft>
                <a:spcPts val="0"/>
              </a:spcAft>
              <a:buNone/>
              <a:defRPr sz="1200">
                <a:solidFill>
                  <a:srgbClr val="888888"/>
                </a:solidFill>
                <a:latin typeface="Calibri"/>
                <a:ea typeface="Calibri"/>
                <a:cs typeface="Calibri"/>
                <a:sym typeface="Calibri"/>
              </a:defRPr>
            </a:lvl7pPr>
            <a:lvl8pPr marL="0" marR="0" lvl="7" indent="0" algn="r">
              <a:spcBef>
                <a:spcPts val="0"/>
              </a:spcBef>
              <a:spcAft>
                <a:spcPts val="0"/>
              </a:spcAft>
              <a:buNone/>
              <a:defRPr sz="1200">
                <a:solidFill>
                  <a:srgbClr val="888888"/>
                </a:solidFill>
                <a:latin typeface="Calibri"/>
                <a:ea typeface="Calibri"/>
                <a:cs typeface="Calibri"/>
                <a:sym typeface="Calibri"/>
              </a:defRPr>
            </a:lvl8pPr>
            <a:lvl9pPr marL="0" marR="0" lvl="8" indent="0" algn="r">
              <a:spcBef>
                <a:spcPts val="0"/>
              </a:spcBef>
              <a:spcAft>
                <a:spcPts val="0"/>
              </a:spcAft>
              <a:buNone/>
              <a:defRPr sz="1200">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44"/>
        <p:cNvGrpSpPr/>
        <p:nvPr/>
      </p:nvGrpSpPr>
      <p:grpSpPr>
        <a:xfrm>
          <a:off x="0" y="0"/>
          <a:ext cx="0" cy="0"/>
          <a:chOff x="0" y="0"/>
          <a:chExt cx="0" cy="0"/>
        </a:xfrm>
      </p:grpSpPr>
      <p:sp>
        <p:nvSpPr>
          <p:cNvPr id="45" name="Google Shape;45;p37"/>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46" name="Google Shape;46;p37"/>
          <p:cNvSpPr txBox="1">
            <a:spLocks noGrp="1"/>
          </p:cNvSpPr>
          <p:nvPr>
            <p:ph type="body" idx="1"/>
          </p:nvPr>
        </p:nvSpPr>
        <p:spPr>
          <a:xfrm>
            <a:off x="457200" y="1535113"/>
            <a:ext cx="4040188" cy="639762"/>
          </a:xfrm>
          <a:prstGeom prst="rect">
            <a:avLst/>
          </a:prstGeom>
          <a:noFill/>
          <a:ln>
            <a:noFill/>
          </a:ln>
        </p:spPr>
        <p:txBody>
          <a:bodyPr spcFirstLastPara="1" wrap="square" lIns="91425" tIns="45700" rIns="91425" bIns="45700" anchor="b" anchorCtr="0">
            <a:noAutofit/>
          </a:bodyPr>
          <a:lstStyle>
            <a:lvl1pPr marL="457200" lvl="0" indent="-228600" algn="l">
              <a:spcBef>
                <a:spcPts val="480"/>
              </a:spcBef>
              <a:spcAft>
                <a:spcPts val="0"/>
              </a:spcAft>
              <a:buClr>
                <a:schemeClr val="dk1"/>
              </a:buClr>
              <a:buSzPts val="2400"/>
              <a:buNone/>
              <a:defRPr sz="2400" b="1"/>
            </a:lvl1pPr>
            <a:lvl2pPr marL="914400" lvl="1" indent="-228600" algn="l">
              <a:spcBef>
                <a:spcPts val="400"/>
              </a:spcBef>
              <a:spcAft>
                <a:spcPts val="0"/>
              </a:spcAft>
              <a:buClr>
                <a:schemeClr val="dk1"/>
              </a:buClr>
              <a:buSzPts val="2000"/>
              <a:buNone/>
              <a:defRPr sz="2000" b="1"/>
            </a:lvl2pPr>
            <a:lvl3pPr marL="1371600" lvl="2" indent="-228600" algn="l">
              <a:spcBef>
                <a:spcPts val="360"/>
              </a:spcBef>
              <a:spcAft>
                <a:spcPts val="0"/>
              </a:spcAft>
              <a:buClr>
                <a:schemeClr val="dk1"/>
              </a:buClr>
              <a:buSzPts val="1800"/>
              <a:buNone/>
              <a:defRPr sz="1800" b="1"/>
            </a:lvl3pPr>
            <a:lvl4pPr marL="1828800" lvl="3" indent="-228600" algn="l">
              <a:spcBef>
                <a:spcPts val="320"/>
              </a:spcBef>
              <a:spcAft>
                <a:spcPts val="0"/>
              </a:spcAft>
              <a:buClr>
                <a:schemeClr val="dk1"/>
              </a:buClr>
              <a:buSzPts val="1600"/>
              <a:buNone/>
              <a:defRPr sz="1600" b="1"/>
            </a:lvl4pPr>
            <a:lvl5pPr marL="2286000" lvl="4" indent="-228600" algn="l">
              <a:spcBef>
                <a:spcPts val="320"/>
              </a:spcBef>
              <a:spcAft>
                <a:spcPts val="0"/>
              </a:spcAft>
              <a:buClr>
                <a:schemeClr val="dk1"/>
              </a:buClr>
              <a:buSzPts val="1600"/>
              <a:buNone/>
              <a:defRPr sz="1600" b="1"/>
            </a:lvl5pPr>
            <a:lvl6pPr marL="2743200" lvl="5" indent="-228600" algn="l">
              <a:spcBef>
                <a:spcPts val="320"/>
              </a:spcBef>
              <a:spcAft>
                <a:spcPts val="0"/>
              </a:spcAft>
              <a:buClr>
                <a:schemeClr val="dk1"/>
              </a:buClr>
              <a:buSzPts val="1600"/>
              <a:buNone/>
              <a:defRPr sz="1600" b="1"/>
            </a:lvl6pPr>
            <a:lvl7pPr marL="3200400" lvl="6" indent="-228600" algn="l">
              <a:spcBef>
                <a:spcPts val="320"/>
              </a:spcBef>
              <a:spcAft>
                <a:spcPts val="0"/>
              </a:spcAft>
              <a:buClr>
                <a:schemeClr val="dk1"/>
              </a:buClr>
              <a:buSzPts val="1600"/>
              <a:buNone/>
              <a:defRPr sz="1600" b="1"/>
            </a:lvl7pPr>
            <a:lvl8pPr marL="3657600" lvl="7" indent="-228600" algn="l">
              <a:spcBef>
                <a:spcPts val="320"/>
              </a:spcBef>
              <a:spcAft>
                <a:spcPts val="0"/>
              </a:spcAft>
              <a:buClr>
                <a:schemeClr val="dk1"/>
              </a:buClr>
              <a:buSzPts val="1600"/>
              <a:buNone/>
              <a:defRPr sz="1600" b="1"/>
            </a:lvl8pPr>
            <a:lvl9pPr marL="4114800" lvl="8" indent="-228600" algn="l">
              <a:spcBef>
                <a:spcPts val="320"/>
              </a:spcBef>
              <a:spcAft>
                <a:spcPts val="0"/>
              </a:spcAft>
              <a:buClr>
                <a:schemeClr val="dk1"/>
              </a:buClr>
              <a:buSzPts val="1600"/>
              <a:buNone/>
              <a:defRPr sz="1600" b="1"/>
            </a:lvl9pPr>
          </a:lstStyle>
          <a:p>
            <a:endParaRPr/>
          </a:p>
        </p:txBody>
      </p:sp>
      <p:sp>
        <p:nvSpPr>
          <p:cNvPr id="47" name="Google Shape;47;p37"/>
          <p:cNvSpPr txBox="1">
            <a:spLocks noGrp="1"/>
          </p:cNvSpPr>
          <p:nvPr>
            <p:ph type="body" idx="2"/>
          </p:nvPr>
        </p:nvSpPr>
        <p:spPr>
          <a:xfrm>
            <a:off x="457200" y="2174875"/>
            <a:ext cx="4040188" cy="3951288"/>
          </a:xfrm>
          <a:prstGeom prst="rect">
            <a:avLst/>
          </a:prstGeom>
          <a:noFill/>
          <a:ln>
            <a:noFill/>
          </a:ln>
        </p:spPr>
        <p:txBody>
          <a:bodyPr spcFirstLastPara="1" wrap="square" lIns="91425" tIns="45700" rIns="91425" bIns="45700" anchor="t" anchorCtr="0">
            <a:noAutofit/>
          </a:bodyPr>
          <a:lstStyle>
            <a:lvl1pPr marL="457200" lvl="0" indent="-381000" algn="l">
              <a:spcBef>
                <a:spcPts val="480"/>
              </a:spcBef>
              <a:spcAft>
                <a:spcPts val="0"/>
              </a:spcAft>
              <a:buClr>
                <a:schemeClr val="dk1"/>
              </a:buClr>
              <a:buSzPts val="2400"/>
              <a:buChar char="•"/>
              <a:defRPr sz="2400"/>
            </a:lvl1pPr>
            <a:lvl2pPr marL="914400" lvl="1" indent="-355600" algn="l">
              <a:spcBef>
                <a:spcPts val="400"/>
              </a:spcBef>
              <a:spcAft>
                <a:spcPts val="0"/>
              </a:spcAft>
              <a:buClr>
                <a:schemeClr val="dk1"/>
              </a:buClr>
              <a:buSzPts val="2000"/>
              <a:buChar char="–"/>
              <a:defRPr sz="2000"/>
            </a:lvl2pPr>
            <a:lvl3pPr marL="1371600" lvl="2" indent="-342900" algn="l">
              <a:spcBef>
                <a:spcPts val="360"/>
              </a:spcBef>
              <a:spcAft>
                <a:spcPts val="0"/>
              </a:spcAft>
              <a:buClr>
                <a:schemeClr val="dk1"/>
              </a:buClr>
              <a:buSzPts val="1800"/>
              <a:buChar char="•"/>
              <a:defRPr sz="1800"/>
            </a:lvl3pPr>
            <a:lvl4pPr marL="1828800" lvl="3" indent="-330200" algn="l">
              <a:spcBef>
                <a:spcPts val="320"/>
              </a:spcBef>
              <a:spcAft>
                <a:spcPts val="0"/>
              </a:spcAft>
              <a:buClr>
                <a:schemeClr val="dk1"/>
              </a:buClr>
              <a:buSzPts val="1600"/>
              <a:buChar char="–"/>
              <a:defRPr sz="1600"/>
            </a:lvl4pPr>
            <a:lvl5pPr marL="2286000" lvl="4" indent="-330200" algn="l">
              <a:spcBef>
                <a:spcPts val="320"/>
              </a:spcBef>
              <a:spcAft>
                <a:spcPts val="0"/>
              </a:spcAft>
              <a:buClr>
                <a:schemeClr val="dk1"/>
              </a:buClr>
              <a:buSzPts val="1600"/>
              <a:buChar char="»"/>
              <a:defRPr sz="1600"/>
            </a:lvl5pPr>
            <a:lvl6pPr marL="2743200" lvl="5" indent="-330200" algn="l">
              <a:spcBef>
                <a:spcPts val="320"/>
              </a:spcBef>
              <a:spcAft>
                <a:spcPts val="0"/>
              </a:spcAft>
              <a:buClr>
                <a:schemeClr val="dk1"/>
              </a:buClr>
              <a:buSzPts val="1600"/>
              <a:buChar char="•"/>
              <a:defRPr sz="1600"/>
            </a:lvl6pPr>
            <a:lvl7pPr marL="3200400" lvl="6" indent="-330200" algn="l">
              <a:spcBef>
                <a:spcPts val="320"/>
              </a:spcBef>
              <a:spcAft>
                <a:spcPts val="0"/>
              </a:spcAft>
              <a:buClr>
                <a:schemeClr val="dk1"/>
              </a:buClr>
              <a:buSzPts val="1600"/>
              <a:buChar char="•"/>
              <a:defRPr sz="1600"/>
            </a:lvl7pPr>
            <a:lvl8pPr marL="3657600" lvl="7" indent="-330200" algn="l">
              <a:spcBef>
                <a:spcPts val="320"/>
              </a:spcBef>
              <a:spcAft>
                <a:spcPts val="0"/>
              </a:spcAft>
              <a:buClr>
                <a:schemeClr val="dk1"/>
              </a:buClr>
              <a:buSzPts val="1600"/>
              <a:buChar char="•"/>
              <a:defRPr sz="1600"/>
            </a:lvl8pPr>
            <a:lvl9pPr marL="4114800" lvl="8" indent="-330200" algn="l">
              <a:spcBef>
                <a:spcPts val="320"/>
              </a:spcBef>
              <a:spcAft>
                <a:spcPts val="0"/>
              </a:spcAft>
              <a:buClr>
                <a:schemeClr val="dk1"/>
              </a:buClr>
              <a:buSzPts val="1600"/>
              <a:buChar char="•"/>
              <a:defRPr sz="1600"/>
            </a:lvl9pPr>
          </a:lstStyle>
          <a:p>
            <a:endParaRPr/>
          </a:p>
        </p:txBody>
      </p:sp>
      <p:sp>
        <p:nvSpPr>
          <p:cNvPr id="48" name="Google Shape;48;p37"/>
          <p:cNvSpPr txBox="1">
            <a:spLocks noGrp="1"/>
          </p:cNvSpPr>
          <p:nvPr>
            <p:ph type="body" idx="3"/>
          </p:nvPr>
        </p:nvSpPr>
        <p:spPr>
          <a:xfrm>
            <a:off x="4645025" y="1535113"/>
            <a:ext cx="4041775" cy="639762"/>
          </a:xfrm>
          <a:prstGeom prst="rect">
            <a:avLst/>
          </a:prstGeom>
          <a:noFill/>
          <a:ln>
            <a:noFill/>
          </a:ln>
        </p:spPr>
        <p:txBody>
          <a:bodyPr spcFirstLastPara="1" wrap="square" lIns="91425" tIns="45700" rIns="91425" bIns="45700" anchor="b" anchorCtr="0">
            <a:noAutofit/>
          </a:bodyPr>
          <a:lstStyle>
            <a:lvl1pPr marL="457200" lvl="0" indent="-228600" algn="l">
              <a:spcBef>
                <a:spcPts val="480"/>
              </a:spcBef>
              <a:spcAft>
                <a:spcPts val="0"/>
              </a:spcAft>
              <a:buClr>
                <a:schemeClr val="dk1"/>
              </a:buClr>
              <a:buSzPts val="2400"/>
              <a:buNone/>
              <a:defRPr sz="2400" b="1"/>
            </a:lvl1pPr>
            <a:lvl2pPr marL="914400" lvl="1" indent="-228600" algn="l">
              <a:spcBef>
                <a:spcPts val="400"/>
              </a:spcBef>
              <a:spcAft>
                <a:spcPts val="0"/>
              </a:spcAft>
              <a:buClr>
                <a:schemeClr val="dk1"/>
              </a:buClr>
              <a:buSzPts val="2000"/>
              <a:buNone/>
              <a:defRPr sz="2000" b="1"/>
            </a:lvl2pPr>
            <a:lvl3pPr marL="1371600" lvl="2" indent="-228600" algn="l">
              <a:spcBef>
                <a:spcPts val="360"/>
              </a:spcBef>
              <a:spcAft>
                <a:spcPts val="0"/>
              </a:spcAft>
              <a:buClr>
                <a:schemeClr val="dk1"/>
              </a:buClr>
              <a:buSzPts val="1800"/>
              <a:buNone/>
              <a:defRPr sz="1800" b="1"/>
            </a:lvl3pPr>
            <a:lvl4pPr marL="1828800" lvl="3" indent="-228600" algn="l">
              <a:spcBef>
                <a:spcPts val="320"/>
              </a:spcBef>
              <a:spcAft>
                <a:spcPts val="0"/>
              </a:spcAft>
              <a:buClr>
                <a:schemeClr val="dk1"/>
              </a:buClr>
              <a:buSzPts val="1600"/>
              <a:buNone/>
              <a:defRPr sz="1600" b="1"/>
            </a:lvl4pPr>
            <a:lvl5pPr marL="2286000" lvl="4" indent="-228600" algn="l">
              <a:spcBef>
                <a:spcPts val="320"/>
              </a:spcBef>
              <a:spcAft>
                <a:spcPts val="0"/>
              </a:spcAft>
              <a:buClr>
                <a:schemeClr val="dk1"/>
              </a:buClr>
              <a:buSzPts val="1600"/>
              <a:buNone/>
              <a:defRPr sz="1600" b="1"/>
            </a:lvl5pPr>
            <a:lvl6pPr marL="2743200" lvl="5" indent="-228600" algn="l">
              <a:spcBef>
                <a:spcPts val="320"/>
              </a:spcBef>
              <a:spcAft>
                <a:spcPts val="0"/>
              </a:spcAft>
              <a:buClr>
                <a:schemeClr val="dk1"/>
              </a:buClr>
              <a:buSzPts val="1600"/>
              <a:buNone/>
              <a:defRPr sz="1600" b="1"/>
            </a:lvl6pPr>
            <a:lvl7pPr marL="3200400" lvl="6" indent="-228600" algn="l">
              <a:spcBef>
                <a:spcPts val="320"/>
              </a:spcBef>
              <a:spcAft>
                <a:spcPts val="0"/>
              </a:spcAft>
              <a:buClr>
                <a:schemeClr val="dk1"/>
              </a:buClr>
              <a:buSzPts val="1600"/>
              <a:buNone/>
              <a:defRPr sz="1600" b="1"/>
            </a:lvl7pPr>
            <a:lvl8pPr marL="3657600" lvl="7" indent="-228600" algn="l">
              <a:spcBef>
                <a:spcPts val="320"/>
              </a:spcBef>
              <a:spcAft>
                <a:spcPts val="0"/>
              </a:spcAft>
              <a:buClr>
                <a:schemeClr val="dk1"/>
              </a:buClr>
              <a:buSzPts val="1600"/>
              <a:buNone/>
              <a:defRPr sz="1600" b="1"/>
            </a:lvl8pPr>
            <a:lvl9pPr marL="4114800" lvl="8" indent="-228600" algn="l">
              <a:spcBef>
                <a:spcPts val="320"/>
              </a:spcBef>
              <a:spcAft>
                <a:spcPts val="0"/>
              </a:spcAft>
              <a:buClr>
                <a:schemeClr val="dk1"/>
              </a:buClr>
              <a:buSzPts val="1600"/>
              <a:buNone/>
              <a:defRPr sz="1600" b="1"/>
            </a:lvl9pPr>
          </a:lstStyle>
          <a:p>
            <a:endParaRPr/>
          </a:p>
        </p:txBody>
      </p:sp>
      <p:sp>
        <p:nvSpPr>
          <p:cNvPr id="49" name="Google Shape;49;p37"/>
          <p:cNvSpPr txBox="1">
            <a:spLocks noGrp="1"/>
          </p:cNvSpPr>
          <p:nvPr>
            <p:ph type="body" idx="4"/>
          </p:nvPr>
        </p:nvSpPr>
        <p:spPr>
          <a:xfrm>
            <a:off x="4645025" y="2174875"/>
            <a:ext cx="4041775" cy="3951288"/>
          </a:xfrm>
          <a:prstGeom prst="rect">
            <a:avLst/>
          </a:prstGeom>
          <a:noFill/>
          <a:ln>
            <a:noFill/>
          </a:ln>
        </p:spPr>
        <p:txBody>
          <a:bodyPr spcFirstLastPara="1" wrap="square" lIns="91425" tIns="45700" rIns="91425" bIns="45700" anchor="t" anchorCtr="0">
            <a:noAutofit/>
          </a:bodyPr>
          <a:lstStyle>
            <a:lvl1pPr marL="457200" lvl="0" indent="-381000" algn="l">
              <a:spcBef>
                <a:spcPts val="480"/>
              </a:spcBef>
              <a:spcAft>
                <a:spcPts val="0"/>
              </a:spcAft>
              <a:buClr>
                <a:schemeClr val="dk1"/>
              </a:buClr>
              <a:buSzPts val="2400"/>
              <a:buChar char="•"/>
              <a:defRPr sz="2400"/>
            </a:lvl1pPr>
            <a:lvl2pPr marL="914400" lvl="1" indent="-355600" algn="l">
              <a:spcBef>
                <a:spcPts val="400"/>
              </a:spcBef>
              <a:spcAft>
                <a:spcPts val="0"/>
              </a:spcAft>
              <a:buClr>
                <a:schemeClr val="dk1"/>
              </a:buClr>
              <a:buSzPts val="2000"/>
              <a:buChar char="–"/>
              <a:defRPr sz="2000"/>
            </a:lvl2pPr>
            <a:lvl3pPr marL="1371600" lvl="2" indent="-342900" algn="l">
              <a:spcBef>
                <a:spcPts val="360"/>
              </a:spcBef>
              <a:spcAft>
                <a:spcPts val="0"/>
              </a:spcAft>
              <a:buClr>
                <a:schemeClr val="dk1"/>
              </a:buClr>
              <a:buSzPts val="1800"/>
              <a:buChar char="•"/>
              <a:defRPr sz="1800"/>
            </a:lvl3pPr>
            <a:lvl4pPr marL="1828800" lvl="3" indent="-330200" algn="l">
              <a:spcBef>
                <a:spcPts val="320"/>
              </a:spcBef>
              <a:spcAft>
                <a:spcPts val="0"/>
              </a:spcAft>
              <a:buClr>
                <a:schemeClr val="dk1"/>
              </a:buClr>
              <a:buSzPts val="1600"/>
              <a:buChar char="–"/>
              <a:defRPr sz="1600"/>
            </a:lvl4pPr>
            <a:lvl5pPr marL="2286000" lvl="4" indent="-330200" algn="l">
              <a:spcBef>
                <a:spcPts val="320"/>
              </a:spcBef>
              <a:spcAft>
                <a:spcPts val="0"/>
              </a:spcAft>
              <a:buClr>
                <a:schemeClr val="dk1"/>
              </a:buClr>
              <a:buSzPts val="1600"/>
              <a:buChar char="»"/>
              <a:defRPr sz="1600"/>
            </a:lvl5pPr>
            <a:lvl6pPr marL="2743200" lvl="5" indent="-330200" algn="l">
              <a:spcBef>
                <a:spcPts val="320"/>
              </a:spcBef>
              <a:spcAft>
                <a:spcPts val="0"/>
              </a:spcAft>
              <a:buClr>
                <a:schemeClr val="dk1"/>
              </a:buClr>
              <a:buSzPts val="1600"/>
              <a:buChar char="•"/>
              <a:defRPr sz="1600"/>
            </a:lvl6pPr>
            <a:lvl7pPr marL="3200400" lvl="6" indent="-330200" algn="l">
              <a:spcBef>
                <a:spcPts val="320"/>
              </a:spcBef>
              <a:spcAft>
                <a:spcPts val="0"/>
              </a:spcAft>
              <a:buClr>
                <a:schemeClr val="dk1"/>
              </a:buClr>
              <a:buSzPts val="1600"/>
              <a:buChar char="•"/>
              <a:defRPr sz="1600"/>
            </a:lvl7pPr>
            <a:lvl8pPr marL="3657600" lvl="7" indent="-330200" algn="l">
              <a:spcBef>
                <a:spcPts val="320"/>
              </a:spcBef>
              <a:spcAft>
                <a:spcPts val="0"/>
              </a:spcAft>
              <a:buClr>
                <a:schemeClr val="dk1"/>
              </a:buClr>
              <a:buSzPts val="1600"/>
              <a:buChar char="•"/>
              <a:defRPr sz="1600"/>
            </a:lvl8pPr>
            <a:lvl9pPr marL="4114800" lvl="8" indent="-330200" algn="l">
              <a:spcBef>
                <a:spcPts val="320"/>
              </a:spcBef>
              <a:spcAft>
                <a:spcPts val="0"/>
              </a:spcAft>
              <a:buClr>
                <a:schemeClr val="dk1"/>
              </a:buClr>
              <a:buSzPts val="1600"/>
              <a:buChar char="•"/>
              <a:defRPr sz="1600"/>
            </a:lvl9pPr>
          </a:lstStyle>
          <a:p>
            <a:endParaRPr/>
          </a:p>
        </p:txBody>
      </p:sp>
      <p:sp>
        <p:nvSpPr>
          <p:cNvPr id="50" name="Google Shape;50;p37"/>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1" name="Google Shape;51;p37"/>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2" name="Google Shape;52;p37"/>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spcBef>
                <a:spcPts val="0"/>
              </a:spcBef>
              <a:spcAft>
                <a:spcPts val="0"/>
              </a:spcAft>
              <a:buNone/>
              <a:defRPr sz="1200">
                <a:solidFill>
                  <a:srgbClr val="888888"/>
                </a:solidFill>
                <a:latin typeface="Calibri"/>
                <a:ea typeface="Calibri"/>
                <a:cs typeface="Calibri"/>
                <a:sym typeface="Calibri"/>
              </a:defRPr>
            </a:lvl1pPr>
            <a:lvl2pPr marL="0" marR="0" lvl="1" indent="0" algn="r">
              <a:spcBef>
                <a:spcPts val="0"/>
              </a:spcBef>
              <a:spcAft>
                <a:spcPts val="0"/>
              </a:spcAft>
              <a:buNone/>
              <a:defRPr sz="1200">
                <a:solidFill>
                  <a:srgbClr val="888888"/>
                </a:solidFill>
                <a:latin typeface="Calibri"/>
                <a:ea typeface="Calibri"/>
                <a:cs typeface="Calibri"/>
                <a:sym typeface="Calibri"/>
              </a:defRPr>
            </a:lvl2pPr>
            <a:lvl3pPr marL="0" marR="0" lvl="2" indent="0" algn="r">
              <a:spcBef>
                <a:spcPts val="0"/>
              </a:spcBef>
              <a:spcAft>
                <a:spcPts val="0"/>
              </a:spcAft>
              <a:buNone/>
              <a:defRPr sz="1200">
                <a:solidFill>
                  <a:srgbClr val="888888"/>
                </a:solidFill>
                <a:latin typeface="Calibri"/>
                <a:ea typeface="Calibri"/>
                <a:cs typeface="Calibri"/>
                <a:sym typeface="Calibri"/>
              </a:defRPr>
            </a:lvl3pPr>
            <a:lvl4pPr marL="0" marR="0" lvl="3" indent="0" algn="r">
              <a:spcBef>
                <a:spcPts val="0"/>
              </a:spcBef>
              <a:spcAft>
                <a:spcPts val="0"/>
              </a:spcAft>
              <a:buNone/>
              <a:defRPr sz="1200">
                <a:solidFill>
                  <a:srgbClr val="888888"/>
                </a:solidFill>
                <a:latin typeface="Calibri"/>
                <a:ea typeface="Calibri"/>
                <a:cs typeface="Calibri"/>
                <a:sym typeface="Calibri"/>
              </a:defRPr>
            </a:lvl4pPr>
            <a:lvl5pPr marL="0" marR="0" lvl="4" indent="0" algn="r">
              <a:spcBef>
                <a:spcPts val="0"/>
              </a:spcBef>
              <a:spcAft>
                <a:spcPts val="0"/>
              </a:spcAft>
              <a:buNone/>
              <a:defRPr sz="1200">
                <a:solidFill>
                  <a:srgbClr val="888888"/>
                </a:solidFill>
                <a:latin typeface="Calibri"/>
                <a:ea typeface="Calibri"/>
                <a:cs typeface="Calibri"/>
                <a:sym typeface="Calibri"/>
              </a:defRPr>
            </a:lvl5pPr>
            <a:lvl6pPr marL="0" marR="0" lvl="5" indent="0" algn="r">
              <a:spcBef>
                <a:spcPts val="0"/>
              </a:spcBef>
              <a:spcAft>
                <a:spcPts val="0"/>
              </a:spcAft>
              <a:buNone/>
              <a:defRPr sz="1200">
                <a:solidFill>
                  <a:srgbClr val="888888"/>
                </a:solidFill>
                <a:latin typeface="Calibri"/>
                <a:ea typeface="Calibri"/>
                <a:cs typeface="Calibri"/>
                <a:sym typeface="Calibri"/>
              </a:defRPr>
            </a:lvl6pPr>
            <a:lvl7pPr marL="0" marR="0" lvl="6" indent="0" algn="r">
              <a:spcBef>
                <a:spcPts val="0"/>
              </a:spcBef>
              <a:spcAft>
                <a:spcPts val="0"/>
              </a:spcAft>
              <a:buNone/>
              <a:defRPr sz="1200">
                <a:solidFill>
                  <a:srgbClr val="888888"/>
                </a:solidFill>
                <a:latin typeface="Calibri"/>
                <a:ea typeface="Calibri"/>
                <a:cs typeface="Calibri"/>
                <a:sym typeface="Calibri"/>
              </a:defRPr>
            </a:lvl7pPr>
            <a:lvl8pPr marL="0" marR="0" lvl="7" indent="0" algn="r">
              <a:spcBef>
                <a:spcPts val="0"/>
              </a:spcBef>
              <a:spcAft>
                <a:spcPts val="0"/>
              </a:spcAft>
              <a:buNone/>
              <a:defRPr sz="1200">
                <a:solidFill>
                  <a:srgbClr val="888888"/>
                </a:solidFill>
                <a:latin typeface="Calibri"/>
                <a:ea typeface="Calibri"/>
                <a:cs typeface="Calibri"/>
                <a:sym typeface="Calibri"/>
              </a:defRPr>
            </a:lvl8pPr>
            <a:lvl9pPr marL="0" marR="0" lvl="8" indent="0" algn="r">
              <a:spcBef>
                <a:spcPts val="0"/>
              </a:spcBef>
              <a:spcAft>
                <a:spcPts val="0"/>
              </a:spcAft>
              <a:buNone/>
              <a:defRPr sz="1200">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53"/>
        <p:cNvGrpSpPr/>
        <p:nvPr/>
      </p:nvGrpSpPr>
      <p:grpSpPr>
        <a:xfrm>
          <a:off x="0" y="0"/>
          <a:ext cx="0" cy="0"/>
          <a:chOff x="0" y="0"/>
          <a:chExt cx="0" cy="0"/>
        </a:xfrm>
      </p:grpSpPr>
      <p:sp>
        <p:nvSpPr>
          <p:cNvPr id="54" name="Google Shape;54;p38"/>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55" name="Google Shape;55;p38"/>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6" name="Google Shape;56;p38"/>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7" name="Google Shape;57;p38"/>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spcBef>
                <a:spcPts val="0"/>
              </a:spcBef>
              <a:spcAft>
                <a:spcPts val="0"/>
              </a:spcAft>
              <a:buNone/>
              <a:defRPr sz="1200">
                <a:solidFill>
                  <a:srgbClr val="888888"/>
                </a:solidFill>
                <a:latin typeface="Calibri"/>
                <a:ea typeface="Calibri"/>
                <a:cs typeface="Calibri"/>
                <a:sym typeface="Calibri"/>
              </a:defRPr>
            </a:lvl1pPr>
            <a:lvl2pPr marL="0" marR="0" lvl="1" indent="0" algn="r">
              <a:spcBef>
                <a:spcPts val="0"/>
              </a:spcBef>
              <a:spcAft>
                <a:spcPts val="0"/>
              </a:spcAft>
              <a:buNone/>
              <a:defRPr sz="1200">
                <a:solidFill>
                  <a:srgbClr val="888888"/>
                </a:solidFill>
                <a:latin typeface="Calibri"/>
                <a:ea typeface="Calibri"/>
                <a:cs typeface="Calibri"/>
                <a:sym typeface="Calibri"/>
              </a:defRPr>
            </a:lvl2pPr>
            <a:lvl3pPr marL="0" marR="0" lvl="2" indent="0" algn="r">
              <a:spcBef>
                <a:spcPts val="0"/>
              </a:spcBef>
              <a:spcAft>
                <a:spcPts val="0"/>
              </a:spcAft>
              <a:buNone/>
              <a:defRPr sz="1200">
                <a:solidFill>
                  <a:srgbClr val="888888"/>
                </a:solidFill>
                <a:latin typeface="Calibri"/>
                <a:ea typeface="Calibri"/>
                <a:cs typeface="Calibri"/>
                <a:sym typeface="Calibri"/>
              </a:defRPr>
            </a:lvl3pPr>
            <a:lvl4pPr marL="0" marR="0" lvl="3" indent="0" algn="r">
              <a:spcBef>
                <a:spcPts val="0"/>
              </a:spcBef>
              <a:spcAft>
                <a:spcPts val="0"/>
              </a:spcAft>
              <a:buNone/>
              <a:defRPr sz="1200">
                <a:solidFill>
                  <a:srgbClr val="888888"/>
                </a:solidFill>
                <a:latin typeface="Calibri"/>
                <a:ea typeface="Calibri"/>
                <a:cs typeface="Calibri"/>
                <a:sym typeface="Calibri"/>
              </a:defRPr>
            </a:lvl4pPr>
            <a:lvl5pPr marL="0" marR="0" lvl="4" indent="0" algn="r">
              <a:spcBef>
                <a:spcPts val="0"/>
              </a:spcBef>
              <a:spcAft>
                <a:spcPts val="0"/>
              </a:spcAft>
              <a:buNone/>
              <a:defRPr sz="1200">
                <a:solidFill>
                  <a:srgbClr val="888888"/>
                </a:solidFill>
                <a:latin typeface="Calibri"/>
                <a:ea typeface="Calibri"/>
                <a:cs typeface="Calibri"/>
                <a:sym typeface="Calibri"/>
              </a:defRPr>
            </a:lvl5pPr>
            <a:lvl6pPr marL="0" marR="0" lvl="5" indent="0" algn="r">
              <a:spcBef>
                <a:spcPts val="0"/>
              </a:spcBef>
              <a:spcAft>
                <a:spcPts val="0"/>
              </a:spcAft>
              <a:buNone/>
              <a:defRPr sz="1200">
                <a:solidFill>
                  <a:srgbClr val="888888"/>
                </a:solidFill>
                <a:latin typeface="Calibri"/>
                <a:ea typeface="Calibri"/>
                <a:cs typeface="Calibri"/>
                <a:sym typeface="Calibri"/>
              </a:defRPr>
            </a:lvl6pPr>
            <a:lvl7pPr marL="0" marR="0" lvl="6" indent="0" algn="r">
              <a:spcBef>
                <a:spcPts val="0"/>
              </a:spcBef>
              <a:spcAft>
                <a:spcPts val="0"/>
              </a:spcAft>
              <a:buNone/>
              <a:defRPr sz="1200">
                <a:solidFill>
                  <a:srgbClr val="888888"/>
                </a:solidFill>
                <a:latin typeface="Calibri"/>
                <a:ea typeface="Calibri"/>
                <a:cs typeface="Calibri"/>
                <a:sym typeface="Calibri"/>
              </a:defRPr>
            </a:lvl7pPr>
            <a:lvl8pPr marL="0" marR="0" lvl="7" indent="0" algn="r">
              <a:spcBef>
                <a:spcPts val="0"/>
              </a:spcBef>
              <a:spcAft>
                <a:spcPts val="0"/>
              </a:spcAft>
              <a:buNone/>
              <a:defRPr sz="1200">
                <a:solidFill>
                  <a:srgbClr val="888888"/>
                </a:solidFill>
                <a:latin typeface="Calibri"/>
                <a:ea typeface="Calibri"/>
                <a:cs typeface="Calibri"/>
                <a:sym typeface="Calibri"/>
              </a:defRPr>
            </a:lvl8pPr>
            <a:lvl9pPr marL="0" marR="0" lvl="8" indent="0" algn="r">
              <a:spcBef>
                <a:spcPts val="0"/>
              </a:spcBef>
              <a:spcAft>
                <a:spcPts val="0"/>
              </a:spcAft>
              <a:buNone/>
              <a:defRPr sz="1200">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8"/>
        <p:cNvGrpSpPr/>
        <p:nvPr/>
      </p:nvGrpSpPr>
      <p:grpSpPr>
        <a:xfrm>
          <a:off x="0" y="0"/>
          <a:ext cx="0" cy="0"/>
          <a:chOff x="0" y="0"/>
          <a:chExt cx="0" cy="0"/>
        </a:xfrm>
      </p:grpSpPr>
      <p:sp>
        <p:nvSpPr>
          <p:cNvPr id="59" name="Google Shape;59;p39"/>
          <p:cNvSpPr txBox="1">
            <a:spLocks noGrp="1"/>
          </p:cNvSpPr>
          <p:nvPr>
            <p:ph type="title"/>
          </p:nvPr>
        </p:nvSpPr>
        <p:spPr>
          <a:xfrm>
            <a:off x="457200" y="273050"/>
            <a:ext cx="3008313" cy="1162050"/>
          </a:xfrm>
          <a:prstGeom prst="rect">
            <a:avLst/>
          </a:prstGeom>
          <a:noFill/>
          <a:ln>
            <a:noFill/>
          </a:ln>
        </p:spPr>
        <p:txBody>
          <a:bodyPr spcFirstLastPara="1" wrap="square" lIns="91425" tIns="45700" rIns="91425" bIns="45700" anchor="b" anchorCtr="0">
            <a:noAutofit/>
          </a:bodyPr>
          <a:lstStyle>
            <a:lvl1pPr lvl="0" algn="l">
              <a:spcBef>
                <a:spcPts val="0"/>
              </a:spcBef>
              <a:spcAft>
                <a:spcPts val="0"/>
              </a:spcAft>
              <a:buSzPts val="1400"/>
              <a:buNone/>
              <a:defRPr sz="2000" b="1"/>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60" name="Google Shape;60;p39"/>
          <p:cNvSpPr txBox="1">
            <a:spLocks noGrp="1"/>
          </p:cNvSpPr>
          <p:nvPr>
            <p:ph type="body" idx="1"/>
          </p:nvPr>
        </p:nvSpPr>
        <p:spPr>
          <a:xfrm>
            <a:off x="3575050" y="273050"/>
            <a:ext cx="5111750" cy="5853113"/>
          </a:xfrm>
          <a:prstGeom prst="rect">
            <a:avLst/>
          </a:prstGeom>
          <a:noFill/>
          <a:ln>
            <a:noFill/>
          </a:ln>
        </p:spPr>
        <p:txBody>
          <a:bodyPr spcFirstLastPara="1" wrap="square" lIns="91425" tIns="45700" rIns="91425" bIns="45700" anchor="t" anchorCtr="0">
            <a:noAutofit/>
          </a:bodyPr>
          <a:lstStyle>
            <a:lvl1pPr marL="457200" lvl="0" indent="-431800" algn="l">
              <a:spcBef>
                <a:spcPts val="640"/>
              </a:spcBef>
              <a:spcAft>
                <a:spcPts val="0"/>
              </a:spcAft>
              <a:buClr>
                <a:schemeClr val="dk1"/>
              </a:buClr>
              <a:buSzPts val="3200"/>
              <a:buChar char="•"/>
              <a:defRPr sz="3200"/>
            </a:lvl1pPr>
            <a:lvl2pPr marL="914400" lvl="1" indent="-406400" algn="l">
              <a:spcBef>
                <a:spcPts val="560"/>
              </a:spcBef>
              <a:spcAft>
                <a:spcPts val="0"/>
              </a:spcAft>
              <a:buClr>
                <a:schemeClr val="dk1"/>
              </a:buClr>
              <a:buSzPts val="2800"/>
              <a:buChar char="–"/>
              <a:defRPr sz="2800"/>
            </a:lvl2pPr>
            <a:lvl3pPr marL="1371600" lvl="2" indent="-381000" algn="l">
              <a:spcBef>
                <a:spcPts val="480"/>
              </a:spcBef>
              <a:spcAft>
                <a:spcPts val="0"/>
              </a:spcAft>
              <a:buClr>
                <a:schemeClr val="dk1"/>
              </a:buClr>
              <a:buSzPts val="2400"/>
              <a:buChar char="•"/>
              <a:defRPr sz="2400"/>
            </a:lvl3pPr>
            <a:lvl4pPr marL="1828800" lvl="3" indent="-355600" algn="l">
              <a:spcBef>
                <a:spcPts val="400"/>
              </a:spcBef>
              <a:spcAft>
                <a:spcPts val="0"/>
              </a:spcAft>
              <a:buClr>
                <a:schemeClr val="dk1"/>
              </a:buClr>
              <a:buSzPts val="2000"/>
              <a:buChar char="–"/>
              <a:defRPr sz="2000"/>
            </a:lvl4pPr>
            <a:lvl5pPr marL="2286000" lvl="4" indent="-355600" algn="l">
              <a:spcBef>
                <a:spcPts val="400"/>
              </a:spcBef>
              <a:spcAft>
                <a:spcPts val="0"/>
              </a:spcAft>
              <a:buClr>
                <a:schemeClr val="dk1"/>
              </a:buClr>
              <a:buSzPts val="2000"/>
              <a:buChar char="»"/>
              <a:defRPr sz="2000"/>
            </a:lvl5pPr>
            <a:lvl6pPr marL="2743200" lvl="5" indent="-355600" algn="l">
              <a:spcBef>
                <a:spcPts val="400"/>
              </a:spcBef>
              <a:spcAft>
                <a:spcPts val="0"/>
              </a:spcAft>
              <a:buClr>
                <a:schemeClr val="dk1"/>
              </a:buClr>
              <a:buSzPts val="2000"/>
              <a:buChar char="•"/>
              <a:defRPr sz="2000"/>
            </a:lvl6pPr>
            <a:lvl7pPr marL="3200400" lvl="6" indent="-355600" algn="l">
              <a:spcBef>
                <a:spcPts val="400"/>
              </a:spcBef>
              <a:spcAft>
                <a:spcPts val="0"/>
              </a:spcAft>
              <a:buClr>
                <a:schemeClr val="dk1"/>
              </a:buClr>
              <a:buSzPts val="2000"/>
              <a:buChar char="•"/>
              <a:defRPr sz="2000"/>
            </a:lvl7pPr>
            <a:lvl8pPr marL="3657600" lvl="7" indent="-355600" algn="l">
              <a:spcBef>
                <a:spcPts val="400"/>
              </a:spcBef>
              <a:spcAft>
                <a:spcPts val="0"/>
              </a:spcAft>
              <a:buClr>
                <a:schemeClr val="dk1"/>
              </a:buClr>
              <a:buSzPts val="2000"/>
              <a:buChar char="•"/>
              <a:defRPr sz="2000"/>
            </a:lvl8pPr>
            <a:lvl9pPr marL="4114800" lvl="8" indent="-355600" algn="l">
              <a:spcBef>
                <a:spcPts val="400"/>
              </a:spcBef>
              <a:spcAft>
                <a:spcPts val="0"/>
              </a:spcAft>
              <a:buClr>
                <a:schemeClr val="dk1"/>
              </a:buClr>
              <a:buSzPts val="2000"/>
              <a:buChar char="•"/>
              <a:defRPr sz="2000"/>
            </a:lvl9pPr>
          </a:lstStyle>
          <a:p>
            <a:endParaRPr/>
          </a:p>
        </p:txBody>
      </p:sp>
      <p:sp>
        <p:nvSpPr>
          <p:cNvPr id="61" name="Google Shape;61;p39"/>
          <p:cNvSpPr txBox="1">
            <a:spLocks noGrp="1"/>
          </p:cNvSpPr>
          <p:nvPr>
            <p:ph type="body" idx="2"/>
          </p:nvPr>
        </p:nvSpPr>
        <p:spPr>
          <a:xfrm>
            <a:off x="457200" y="1435100"/>
            <a:ext cx="3008313" cy="4691063"/>
          </a:xfrm>
          <a:prstGeom prst="rect">
            <a:avLst/>
          </a:prstGeom>
          <a:noFill/>
          <a:ln>
            <a:noFill/>
          </a:ln>
        </p:spPr>
        <p:txBody>
          <a:bodyPr spcFirstLastPara="1" wrap="square" lIns="91425" tIns="45700" rIns="91425" bIns="45700" anchor="t" anchorCtr="0">
            <a:noAutofit/>
          </a:bodyPr>
          <a:lstStyle>
            <a:lvl1pPr marL="457200" lvl="0" indent="-228600" algn="l">
              <a:spcBef>
                <a:spcPts val="280"/>
              </a:spcBef>
              <a:spcAft>
                <a:spcPts val="0"/>
              </a:spcAft>
              <a:buClr>
                <a:schemeClr val="dk1"/>
              </a:buClr>
              <a:buSzPts val="1400"/>
              <a:buNone/>
              <a:defRPr sz="1400"/>
            </a:lvl1pPr>
            <a:lvl2pPr marL="914400" lvl="1" indent="-228600" algn="l">
              <a:spcBef>
                <a:spcPts val="240"/>
              </a:spcBef>
              <a:spcAft>
                <a:spcPts val="0"/>
              </a:spcAft>
              <a:buClr>
                <a:schemeClr val="dk1"/>
              </a:buClr>
              <a:buSzPts val="1200"/>
              <a:buNone/>
              <a:defRPr sz="1200"/>
            </a:lvl2pPr>
            <a:lvl3pPr marL="1371600" lvl="2" indent="-228600" algn="l">
              <a:spcBef>
                <a:spcPts val="200"/>
              </a:spcBef>
              <a:spcAft>
                <a:spcPts val="0"/>
              </a:spcAft>
              <a:buClr>
                <a:schemeClr val="dk1"/>
              </a:buClr>
              <a:buSzPts val="1000"/>
              <a:buNone/>
              <a:defRPr sz="1000"/>
            </a:lvl3pPr>
            <a:lvl4pPr marL="1828800" lvl="3" indent="-228600" algn="l">
              <a:spcBef>
                <a:spcPts val="180"/>
              </a:spcBef>
              <a:spcAft>
                <a:spcPts val="0"/>
              </a:spcAft>
              <a:buClr>
                <a:schemeClr val="dk1"/>
              </a:buClr>
              <a:buSzPts val="900"/>
              <a:buNone/>
              <a:defRPr sz="900"/>
            </a:lvl4pPr>
            <a:lvl5pPr marL="2286000" lvl="4" indent="-228600" algn="l">
              <a:spcBef>
                <a:spcPts val="180"/>
              </a:spcBef>
              <a:spcAft>
                <a:spcPts val="0"/>
              </a:spcAft>
              <a:buClr>
                <a:schemeClr val="dk1"/>
              </a:buClr>
              <a:buSzPts val="900"/>
              <a:buNone/>
              <a:defRPr sz="900"/>
            </a:lvl5pPr>
            <a:lvl6pPr marL="2743200" lvl="5" indent="-228600" algn="l">
              <a:spcBef>
                <a:spcPts val="180"/>
              </a:spcBef>
              <a:spcAft>
                <a:spcPts val="0"/>
              </a:spcAft>
              <a:buClr>
                <a:schemeClr val="dk1"/>
              </a:buClr>
              <a:buSzPts val="900"/>
              <a:buNone/>
              <a:defRPr sz="900"/>
            </a:lvl6pPr>
            <a:lvl7pPr marL="3200400" lvl="6" indent="-228600" algn="l">
              <a:spcBef>
                <a:spcPts val="180"/>
              </a:spcBef>
              <a:spcAft>
                <a:spcPts val="0"/>
              </a:spcAft>
              <a:buClr>
                <a:schemeClr val="dk1"/>
              </a:buClr>
              <a:buSzPts val="900"/>
              <a:buNone/>
              <a:defRPr sz="900"/>
            </a:lvl7pPr>
            <a:lvl8pPr marL="3657600" lvl="7" indent="-228600" algn="l">
              <a:spcBef>
                <a:spcPts val="180"/>
              </a:spcBef>
              <a:spcAft>
                <a:spcPts val="0"/>
              </a:spcAft>
              <a:buClr>
                <a:schemeClr val="dk1"/>
              </a:buClr>
              <a:buSzPts val="900"/>
              <a:buNone/>
              <a:defRPr sz="900"/>
            </a:lvl8pPr>
            <a:lvl9pPr marL="4114800" lvl="8" indent="-228600" algn="l">
              <a:spcBef>
                <a:spcPts val="180"/>
              </a:spcBef>
              <a:spcAft>
                <a:spcPts val="0"/>
              </a:spcAft>
              <a:buClr>
                <a:schemeClr val="dk1"/>
              </a:buClr>
              <a:buSzPts val="900"/>
              <a:buNone/>
              <a:defRPr sz="900"/>
            </a:lvl9pPr>
          </a:lstStyle>
          <a:p>
            <a:endParaRPr/>
          </a:p>
        </p:txBody>
      </p:sp>
      <p:sp>
        <p:nvSpPr>
          <p:cNvPr id="62" name="Google Shape;62;p39"/>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3" name="Google Shape;63;p39"/>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4" name="Google Shape;64;p39"/>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spcBef>
                <a:spcPts val="0"/>
              </a:spcBef>
              <a:spcAft>
                <a:spcPts val="0"/>
              </a:spcAft>
              <a:buNone/>
              <a:defRPr sz="1200">
                <a:solidFill>
                  <a:srgbClr val="888888"/>
                </a:solidFill>
                <a:latin typeface="Calibri"/>
                <a:ea typeface="Calibri"/>
                <a:cs typeface="Calibri"/>
                <a:sym typeface="Calibri"/>
              </a:defRPr>
            </a:lvl1pPr>
            <a:lvl2pPr marL="0" marR="0" lvl="1" indent="0" algn="r">
              <a:spcBef>
                <a:spcPts val="0"/>
              </a:spcBef>
              <a:spcAft>
                <a:spcPts val="0"/>
              </a:spcAft>
              <a:buNone/>
              <a:defRPr sz="1200">
                <a:solidFill>
                  <a:srgbClr val="888888"/>
                </a:solidFill>
                <a:latin typeface="Calibri"/>
                <a:ea typeface="Calibri"/>
                <a:cs typeface="Calibri"/>
                <a:sym typeface="Calibri"/>
              </a:defRPr>
            </a:lvl2pPr>
            <a:lvl3pPr marL="0" marR="0" lvl="2" indent="0" algn="r">
              <a:spcBef>
                <a:spcPts val="0"/>
              </a:spcBef>
              <a:spcAft>
                <a:spcPts val="0"/>
              </a:spcAft>
              <a:buNone/>
              <a:defRPr sz="1200">
                <a:solidFill>
                  <a:srgbClr val="888888"/>
                </a:solidFill>
                <a:latin typeface="Calibri"/>
                <a:ea typeface="Calibri"/>
                <a:cs typeface="Calibri"/>
                <a:sym typeface="Calibri"/>
              </a:defRPr>
            </a:lvl3pPr>
            <a:lvl4pPr marL="0" marR="0" lvl="3" indent="0" algn="r">
              <a:spcBef>
                <a:spcPts val="0"/>
              </a:spcBef>
              <a:spcAft>
                <a:spcPts val="0"/>
              </a:spcAft>
              <a:buNone/>
              <a:defRPr sz="1200">
                <a:solidFill>
                  <a:srgbClr val="888888"/>
                </a:solidFill>
                <a:latin typeface="Calibri"/>
                <a:ea typeface="Calibri"/>
                <a:cs typeface="Calibri"/>
                <a:sym typeface="Calibri"/>
              </a:defRPr>
            </a:lvl4pPr>
            <a:lvl5pPr marL="0" marR="0" lvl="4" indent="0" algn="r">
              <a:spcBef>
                <a:spcPts val="0"/>
              </a:spcBef>
              <a:spcAft>
                <a:spcPts val="0"/>
              </a:spcAft>
              <a:buNone/>
              <a:defRPr sz="1200">
                <a:solidFill>
                  <a:srgbClr val="888888"/>
                </a:solidFill>
                <a:latin typeface="Calibri"/>
                <a:ea typeface="Calibri"/>
                <a:cs typeface="Calibri"/>
                <a:sym typeface="Calibri"/>
              </a:defRPr>
            </a:lvl5pPr>
            <a:lvl6pPr marL="0" marR="0" lvl="5" indent="0" algn="r">
              <a:spcBef>
                <a:spcPts val="0"/>
              </a:spcBef>
              <a:spcAft>
                <a:spcPts val="0"/>
              </a:spcAft>
              <a:buNone/>
              <a:defRPr sz="1200">
                <a:solidFill>
                  <a:srgbClr val="888888"/>
                </a:solidFill>
                <a:latin typeface="Calibri"/>
                <a:ea typeface="Calibri"/>
                <a:cs typeface="Calibri"/>
                <a:sym typeface="Calibri"/>
              </a:defRPr>
            </a:lvl6pPr>
            <a:lvl7pPr marL="0" marR="0" lvl="6" indent="0" algn="r">
              <a:spcBef>
                <a:spcPts val="0"/>
              </a:spcBef>
              <a:spcAft>
                <a:spcPts val="0"/>
              </a:spcAft>
              <a:buNone/>
              <a:defRPr sz="1200">
                <a:solidFill>
                  <a:srgbClr val="888888"/>
                </a:solidFill>
                <a:latin typeface="Calibri"/>
                <a:ea typeface="Calibri"/>
                <a:cs typeface="Calibri"/>
                <a:sym typeface="Calibri"/>
              </a:defRPr>
            </a:lvl7pPr>
            <a:lvl8pPr marL="0" marR="0" lvl="7" indent="0" algn="r">
              <a:spcBef>
                <a:spcPts val="0"/>
              </a:spcBef>
              <a:spcAft>
                <a:spcPts val="0"/>
              </a:spcAft>
              <a:buNone/>
              <a:defRPr sz="1200">
                <a:solidFill>
                  <a:srgbClr val="888888"/>
                </a:solidFill>
                <a:latin typeface="Calibri"/>
                <a:ea typeface="Calibri"/>
                <a:cs typeface="Calibri"/>
                <a:sym typeface="Calibri"/>
              </a:defRPr>
            </a:lvl8pPr>
            <a:lvl9pPr marL="0" marR="0" lvl="8" indent="0" algn="r">
              <a:spcBef>
                <a:spcPts val="0"/>
              </a:spcBef>
              <a:spcAft>
                <a:spcPts val="0"/>
              </a:spcAft>
              <a:buNone/>
              <a:defRPr sz="1200">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5"/>
        <p:cNvGrpSpPr/>
        <p:nvPr/>
      </p:nvGrpSpPr>
      <p:grpSpPr>
        <a:xfrm>
          <a:off x="0" y="0"/>
          <a:ext cx="0" cy="0"/>
          <a:chOff x="0" y="0"/>
          <a:chExt cx="0" cy="0"/>
        </a:xfrm>
      </p:grpSpPr>
      <p:sp>
        <p:nvSpPr>
          <p:cNvPr id="66" name="Google Shape;66;p40"/>
          <p:cNvSpPr txBox="1">
            <a:spLocks noGrp="1"/>
          </p:cNvSpPr>
          <p:nvPr>
            <p:ph type="title"/>
          </p:nvPr>
        </p:nvSpPr>
        <p:spPr>
          <a:xfrm>
            <a:off x="1792288" y="4800600"/>
            <a:ext cx="5486400" cy="566738"/>
          </a:xfrm>
          <a:prstGeom prst="rect">
            <a:avLst/>
          </a:prstGeom>
          <a:noFill/>
          <a:ln>
            <a:noFill/>
          </a:ln>
        </p:spPr>
        <p:txBody>
          <a:bodyPr spcFirstLastPara="1" wrap="square" lIns="91425" tIns="45700" rIns="91425" bIns="45700" anchor="b" anchorCtr="0">
            <a:noAutofit/>
          </a:bodyPr>
          <a:lstStyle>
            <a:lvl1pPr lvl="0" algn="l">
              <a:spcBef>
                <a:spcPts val="0"/>
              </a:spcBef>
              <a:spcAft>
                <a:spcPts val="0"/>
              </a:spcAft>
              <a:buSzPts val="1400"/>
              <a:buNone/>
              <a:defRPr sz="2000" b="1"/>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67" name="Google Shape;67;p40"/>
          <p:cNvSpPr>
            <a:spLocks noGrp="1"/>
          </p:cNvSpPr>
          <p:nvPr>
            <p:ph type="pic" idx="2"/>
          </p:nvPr>
        </p:nvSpPr>
        <p:spPr>
          <a:xfrm>
            <a:off x="1792288" y="612775"/>
            <a:ext cx="5486400" cy="4114800"/>
          </a:xfrm>
          <a:prstGeom prst="rect">
            <a:avLst/>
          </a:prstGeom>
          <a:noFill/>
          <a:ln>
            <a:noFill/>
          </a:ln>
        </p:spPr>
      </p:sp>
      <p:sp>
        <p:nvSpPr>
          <p:cNvPr id="68" name="Google Shape;68;p40"/>
          <p:cNvSpPr txBox="1">
            <a:spLocks noGrp="1"/>
          </p:cNvSpPr>
          <p:nvPr>
            <p:ph type="body" idx="1"/>
          </p:nvPr>
        </p:nvSpPr>
        <p:spPr>
          <a:xfrm>
            <a:off x="1792288" y="5367338"/>
            <a:ext cx="5486400" cy="804862"/>
          </a:xfrm>
          <a:prstGeom prst="rect">
            <a:avLst/>
          </a:prstGeom>
          <a:noFill/>
          <a:ln>
            <a:noFill/>
          </a:ln>
        </p:spPr>
        <p:txBody>
          <a:bodyPr spcFirstLastPara="1" wrap="square" lIns="91425" tIns="45700" rIns="91425" bIns="45700" anchor="t" anchorCtr="0">
            <a:noAutofit/>
          </a:bodyPr>
          <a:lstStyle>
            <a:lvl1pPr marL="457200" lvl="0" indent="-228600" algn="l">
              <a:spcBef>
                <a:spcPts val="280"/>
              </a:spcBef>
              <a:spcAft>
                <a:spcPts val="0"/>
              </a:spcAft>
              <a:buClr>
                <a:schemeClr val="dk1"/>
              </a:buClr>
              <a:buSzPts val="1400"/>
              <a:buNone/>
              <a:defRPr sz="1400"/>
            </a:lvl1pPr>
            <a:lvl2pPr marL="914400" lvl="1" indent="-228600" algn="l">
              <a:spcBef>
                <a:spcPts val="240"/>
              </a:spcBef>
              <a:spcAft>
                <a:spcPts val="0"/>
              </a:spcAft>
              <a:buClr>
                <a:schemeClr val="dk1"/>
              </a:buClr>
              <a:buSzPts val="1200"/>
              <a:buNone/>
              <a:defRPr sz="1200"/>
            </a:lvl2pPr>
            <a:lvl3pPr marL="1371600" lvl="2" indent="-228600" algn="l">
              <a:spcBef>
                <a:spcPts val="200"/>
              </a:spcBef>
              <a:spcAft>
                <a:spcPts val="0"/>
              </a:spcAft>
              <a:buClr>
                <a:schemeClr val="dk1"/>
              </a:buClr>
              <a:buSzPts val="1000"/>
              <a:buNone/>
              <a:defRPr sz="1000"/>
            </a:lvl3pPr>
            <a:lvl4pPr marL="1828800" lvl="3" indent="-228600" algn="l">
              <a:spcBef>
                <a:spcPts val="180"/>
              </a:spcBef>
              <a:spcAft>
                <a:spcPts val="0"/>
              </a:spcAft>
              <a:buClr>
                <a:schemeClr val="dk1"/>
              </a:buClr>
              <a:buSzPts val="900"/>
              <a:buNone/>
              <a:defRPr sz="900"/>
            </a:lvl4pPr>
            <a:lvl5pPr marL="2286000" lvl="4" indent="-228600" algn="l">
              <a:spcBef>
                <a:spcPts val="180"/>
              </a:spcBef>
              <a:spcAft>
                <a:spcPts val="0"/>
              </a:spcAft>
              <a:buClr>
                <a:schemeClr val="dk1"/>
              </a:buClr>
              <a:buSzPts val="900"/>
              <a:buNone/>
              <a:defRPr sz="900"/>
            </a:lvl5pPr>
            <a:lvl6pPr marL="2743200" lvl="5" indent="-228600" algn="l">
              <a:spcBef>
                <a:spcPts val="180"/>
              </a:spcBef>
              <a:spcAft>
                <a:spcPts val="0"/>
              </a:spcAft>
              <a:buClr>
                <a:schemeClr val="dk1"/>
              </a:buClr>
              <a:buSzPts val="900"/>
              <a:buNone/>
              <a:defRPr sz="900"/>
            </a:lvl6pPr>
            <a:lvl7pPr marL="3200400" lvl="6" indent="-228600" algn="l">
              <a:spcBef>
                <a:spcPts val="180"/>
              </a:spcBef>
              <a:spcAft>
                <a:spcPts val="0"/>
              </a:spcAft>
              <a:buClr>
                <a:schemeClr val="dk1"/>
              </a:buClr>
              <a:buSzPts val="900"/>
              <a:buNone/>
              <a:defRPr sz="900"/>
            </a:lvl7pPr>
            <a:lvl8pPr marL="3657600" lvl="7" indent="-228600" algn="l">
              <a:spcBef>
                <a:spcPts val="180"/>
              </a:spcBef>
              <a:spcAft>
                <a:spcPts val="0"/>
              </a:spcAft>
              <a:buClr>
                <a:schemeClr val="dk1"/>
              </a:buClr>
              <a:buSzPts val="900"/>
              <a:buNone/>
              <a:defRPr sz="900"/>
            </a:lvl8pPr>
            <a:lvl9pPr marL="4114800" lvl="8" indent="-228600" algn="l">
              <a:spcBef>
                <a:spcPts val="180"/>
              </a:spcBef>
              <a:spcAft>
                <a:spcPts val="0"/>
              </a:spcAft>
              <a:buClr>
                <a:schemeClr val="dk1"/>
              </a:buClr>
              <a:buSzPts val="900"/>
              <a:buNone/>
              <a:defRPr sz="900"/>
            </a:lvl9pPr>
          </a:lstStyle>
          <a:p>
            <a:endParaRPr/>
          </a:p>
        </p:txBody>
      </p:sp>
      <p:sp>
        <p:nvSpPr>
          <p:cNvPr id="69" name="Google Shape;69;p40"/>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0" name="Google Shape;70;p40"/>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1" name="Google Shape;71;p40"/>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spcBef>
                <a:spcPts val="0"/>
              </a:spcBef>
              <a:spcAft>
                <a:spcPts val="0"/>
              </a:spcAft>
              <a:buNone/>
              <a:defRPr sz="1200">
                <a:solidFill>
                  <a:srgbClr val="888888"/>
                </a:solidFill>
                <a:latin typeface="Calibri"/>
                <a:ea typeface="Calibri"/>
                <a:cs typeface="Calibri"/>
                <a:sym typeface="Calibri"/>
              </a:defRPr>
            </a:lvl1pPr>
            <a:lvl2pPr marL="0" marR="0" lvl="1" indent="0" algn="r">
              <a:spcBef>
                <a:spcPts val="0"/>
              </a:spcBef>
              <a:spcAft>
                <a:spcPts val="0"/>
              </a:spcAft>
              <a:buNone/>
              <a:defRPr sz="1200">
                <a:solidFill>
                  <a:srgbClr val="888888"/>
                </a:solidFill>
                <a:latin typeface="Calibri"/>
                <a:ea typeface="Calibri"/>
                <a:cs typeface="Calibri"/>
                <a:sym typeface="Calibri"/>
              </a:defRPr>
            </a:lvl2pPr>
            <a:lvl3pPr marL="0" marR="0" lvl="2" indent="0" algn="r">
              <a:spcBef>
                <a:spcPts val="0"/>
              </a:spcBef>
              <a:spcAft>
                <a:spcPts val="0"/>
              </a:spcAft>
              <a:buNone/>
              <a:defRPr sz="1200">
                <a:solidFill>
                  <a:srgbClr val="888888"/>
                </a:solidFill>
                <a:latin typeface="Calibri"/>
                <a:ea typeface="Calibri"/>
                <a:cs typeface="Calibri"/>
                <a:sym typeface="Calibri"/>
              </a:defRPr>
            </a:lvl3pPr>
            <a:lvl4pPr marL="0" marR="0" lvl="3" indent="0" algn="r">
              <a:spcBef>
                <a:spcPts val="0"/>
              </a:spcBef>
              <a:spcAft>
                <a:spcPts val="0"/>
              </a:spcAft>
              <a:buNone/>
              <a:defRPr sz="1200">
                <a:solidFill>
                  <a:srgbClr val="888888"/>
                </a:solidFill>
                <a:latin typeface="Calibri"/>
                <a:ea typeface="Calibri"/>
                <a:cs typeface="Calibri"/>
                <a:sym typeface="Calibri"/>
              </a:defRPr>
            </a:lvl4pPr>
            <a:lvl5pPr marL="0" marR="0" lvl="4" indent="0" algn="r">
              <a:spcBef>
                <a:spcPts val="0"/>
              </a:spcBef>
              <a:spcAft>
                <a:spcPts val="0"/>
              </a:spcAft>
              <a:buNone/>
              <a:defRPr sz="1200">
                <a:solidFill>
                  <a:srgbClr val="888888"/>
                </a:solidFill>
                <a:latin typeface="Calibri"/>
                <a:ea typeface="Calibri"/>
                <a:cs typeface="Calibri"/>
                <a:sym typeface="Calibri"/>
              </a:defRPr>
            </a:lvl5pPr>
            <a:lvl6pPr marL="0" marR="0" lvl="5" indent="0" algn="r">
              <a:spcBef>
                <a:spcPts val="0"/>
              </a:spcBef>
              <a:spcAft>
                <a:spcPts val="0"/>
              </a:spcAft>
              <a:buNone/>
              <a:defRPr sz="1200">
                <a:solidFill>
                  <a:srgbClr val="888888"/>
                </a:solidFill>
                <a:latin typeface="Calibri"/>
                <a:ea typeface="Calibri"/>
                <a:cs typeface="Calibri"/>
                <a:sym typeface="Calibri"/>
              </a:defRPr>
            </a:lvl6pPr>
            <a:lvl7pPr marL="0" marR="0" lvl="6" indent="0" algn="r">
              <a:spcBef>
                <a:spcPts val="0"/>
              </a:spcBef>
              <a:spcAft>
                <a:spcPts val="0"/>
              </a:spcAft>
              <a:buNone/>
              <a:defRPr sz="1200">
                <a:solidFill>
                  <a:srgbClr val="888888"/>
                </a:solidFill>
                <a:latin typeface="Calibri"/>
                <a:ea typeface="Calibri"/>
                <a:cs typeface="Calibri"/>
                <a:sym typeface="Calibri"/>
              </a:defRPr>
            </a:lvl7pPr>
            <a:lvl8pPr marL="0" marR="0" lvl="7" indent="0" algn="r">
              <a:spcBef>
                <a:spcPts val="0"/>
              </a:spcBef>
              <a:spcAft>
                <a:spcPts val="0"/>
              </a:spcAft>
              <a:buNone/>
              <a:defRPr sz="1200">
                <a:solidFill>
                  <a:srgbClr val="888888"/>
                </a:solidFill>
                <a:latin typeface="Calibri"/>
                <a:ea typeface="Calibri"/>
                <a:cs typeface="Calibri"/>
                <a:sym typeface="Calibri"/>
              </a:defRPr>
            </a:lvl8pPr>
            <a:lvl9pPr marL="0" marR="0" lvl="8" indent="0" algn="r">
              <a:spcBef>
                <a:spcPts val="0"/>
              </a:spcBef>
              <a:spcAft>
                <a:spcPts val="0"/>
              </a:spcAft>
              <a:buNone/>
              <a:defRPr sz="1200">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31"/>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1pPr>
            <a:lvl2pPr marR="0" lvl="1"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2pPr>
            <a:lvl3pPr marR="0" lvl="2"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3pPr>
            <a:lvl4pPr marR="0" lvl="3"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4pPr>
            <a:lvl5pPr marR="0" lvl="4"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5pPr>
            <a:lvl6pPr marR="0" lvl="5"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6pPr>
            <a:lvl7pPr marR="0" lvl="6"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7pPr>
            <a:lvl8pPr marR="0" lvl="7"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8pPr>
            <a:lvl9pPr marR="0" lvl="8"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9pPr>
          </a:lstStyle>
          <a:p>
            <a:endParaRPr/>
          </a:p>
        </p:txBody>
      </p:sp>
      <p:sp>
        <p:nvSpPr>
          <p:cNvPr id="11" name="Google Shape;11;p31"/>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Autofit/>
          </a:bodyPr>
          <a:lstStyle>
            <a:lvl1pPr marL="457200" marR="0" lvl="0" indent="-431800" algn="l" rtl="0">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2" name="Google Shape;12;p31"/>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13" name="Google Shape;13;p31"/>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14" name="Google Shape;14;p31"/>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spcAft>
                <a:spcPts val="0"/>
              </a:spcAft>
              <a:buNone/>
              <a:defRPr sz="1200" b="0" i="0" u="none" strike="noStrike" cap="none">
                <a:solidFill>
                  <a:srgbClr val="888888"/>
                </a:solidFill>
                <a:latin typeface="Calibri"/>
                <a:ea typeface="Calibri"/>
                <a:cs typeface="Calibri"/>
                <a:sym typeface="Calibri"/>
              </a:defRPr>
            </a:lvl1pPr>
            <a:lvl2pPr marL="0" marR="0" lvl="1" indent="0" algn="r" rtl="0">
              <a:spcBef>
                <a:spcPts val="0"/>
              </a:spcBef>
              <a:spcAft>
                <a:spcPts val="0"/>
              </a:spcAft>
              <a:buNone/>
              <a:defRPr sz="1200" b="0" i="0" u="none" strike="noStrike" cap="none">
                <a:solidFill>
                  <a:srgbClr val="888888"/>
                </a:solidFill>
                <a:latin typeface="Calibri"/>
                <a:ea typeface="Calibri"/>
                <a:cs typeface="Calibri"/>
                <a:sym typeface="Calibri"/>
              </a:defRPr>
            </a:lvl2pPr>
            <a:lvl3pPr marL="0" marR="0" lvl="2" indent="0" algn="r" rtl="0">
              <a:spcBef>
                <a:spcPts val="0"/>
              </a:spcBef>
              <a:spcAft>
                <a:spcPts val="0"/>
              </a:spcAft>
              <a:buNone/>
              <a:defRPr sz="1200" b="0" i="0" u="none" strike="noStrike" cap="none">
                <a:solidFill>
                  <a:srgbClr val="888888"/>
                </a:solidFill>
                <a:latin typeface="Calibri"/>
                <a:ea typeface="Calibri"/>
                <a:cs typeface="Calibri"/>
                <a:sym typeface="Calibri"/>
              </a:defRPr>
            </a:lvl3pPr>
            <a:lvl4pPr marL="0" marR="0" lvl="3" indent="0" algn="r" rtl="0">
              <a:spcBef>
                <a:spcPts val="0"/>
              </a:spcBef>
              <a:spcAft>
                <a:spcPts val="0"/>
              </a:spcAft>
              <a:buNone/>
              <a:defRPr sz="1200" b="0" i="0" u="none" strike="noStrike" cap="none">
                <a:solidFill>
                  <a:srgbClr val="888888"/>
                </a:solidFill>
                <a:latin typeface="Calibri"/>
                <a:ea typeface="Calibri"/>
                <a:cs typeface="Calibri"/>
                <a:sym typeface="Calibri"/>
              </a:defRPr>
            </a:lvl4pPr>
            <a:lvl5pPr marL="0" marR="0" lvl="4" indent="0" algn="r" rtl="0">
              <a:spcBef>
                <a:spcPts val="0"/>
              </a:spcBef>
              <a:spcAft>
                <a:spcPts val="0"/>
              </a:spcAft>
              <a:buNone/>
              <a:defRPr sz="1200" b="0" i="0" u="none" strike="noStrike" cap="none">
                <a:solidFill>
                  <a:srgbClr val="888888"/>
                </a:solidFill>
                <a:latin typeface="Calibri"/>
                <a:ea typeface="Calibri"/>
                <a:cs typeface="Calibri"/>
                <a:sym typeface="Calibri"/>
              </a:defRPr>
            </a:lvl5pPr>
            <a:lvl6pPr marL="0" marR="0" lvl="5" indent="0" algn="r" rtl="0">
              <a:spcBef>
                <a:spcPts val="0"/>
              </a:spcBef>
              <a:spcAft>
                <a:spcPts val="0"/>
              </a:spcAft>
              <a:buNone/>
              <a:defRPr sz="1200" b="0" i="0" u="none" strike="noStrike" cap="none">
                <a:solidFill>
                  <a:srgbClr val="888888"/>
                </a:solidFill>
                <a:latin typeface="Calibri"/>
                <a:ea typeface="Calibri"/>
                <a:cs typeface="Calibri"/>
                <a:sym typeface="Calibri"/>
              </a:defRPr>
            </a:lvl6pPr>
            <a:lvl7pPr marL="0" marR="0" lvl="6" indent="0" algn="r" rtl="0">
              <a:spcBef>
                <a:spcPts val="0"/>
              </a:spcBef>
              <a:spcAft>
                <a:spcPts val="0"/>
              </a:spcAft>
              <a:buNone/>
              <a:defRPr sz="1200" b="0" i="0" u="none" strike="noStrike" cap="none">
                <a:solidFill>
                  <a:srgbClr val="888888"/>
                </a:solidFill>
                <a:latin typeface="Calibri"/>
                <a:ea typeface="Calibri"/>
                <a:cs typeface="Calibri"/>
                <a:sym typeface="Calibri"/>
              </a:defRPr>
            </a:lvl7pPr>
            <a:lvl8pPr marL="0" marR="0" lvl="7" indent="0" algn="r" rtl="0">
              <a:spcBef>
                <a:spcPts val="0"/>
              </a:spcBef>
              <a:spcAft>
                <a:spcPts val="0"/>
              </a:spcAft>
              <a:buNone/>
              <a:defRPr sz="1200" b="0" i="0" u="none" strike="noStrike" cap="none">
                <a:solidFill>
                  <a:srgbClr val="888888"/>
                </a:solidFill>
                <a:latin typeface="Calibri"/>
                <a:ea typeface="Calibri"/>
                <a:cs typeface="Calibri"/>
                <a:sym typeface="Calibri"/>
              </a:defRPr>
            </a:lvl8pPr>
            <a:lvl9pPr marL="0" marR="0" lvl="8" indent="0" algn="r" rtl="0">
              <a:spcBef>
                <a:spcPts val="0"/>
              </a:spcBef>
              <a:spcAft>
                <a:spcPts val="0"/>
              </a:spcAft>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hyperlink" Target="http://www.nspcc.org.uk/" TargetMode="External"/><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3" Type="http://schemas.openxmlformats.org/officeDocument/2006/relationships/hyperlink" Target="http://www.bunscoilbb.com/" TargetMode="External"/><Relationship Id="rId2" Type="http://schemas.openxmlformats.org/officeDocument/2006/relationships/notesSlide" Target="../notesSlides/notesSlide27.xml"/><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8.xml"/><Relationship Id="rId1" Type="http://schemas.openxmlformats.org/officeDocument/2006/relationships/slideLayout" Target="../slideLayouts/slideLayout2.xml"/><Relationship Id="rId6" Type="http://schemas.openxmlformats.org/officeDocument/2006/relationships/hyperlink" Target="http://www.irishforparents.ie/" TargetMode="External"/><Relationship Id="rId5" Type="http://schemas.openxmlformats.org/officeDocument/2006/relationships/hyperlink" Target="http://www.tearma.ie/" TargetMode="External"/><Relationship Id="rId4" Type="http://schemas.openxmlformats.org/officeDocument/2006/relationships/hyperlink" Target="http://www.abair.ie/"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7"/>
        <p:cNvGrpSpPr/>
        <p:nvPr/>
      </p:nvGrpSpPr>
      <p:grpSpPr>
        <a:xfrm>
          <a:off x="0" y="0"/>
          <a:ext cx="0" cy="0"/>
          <a:chOff x="0" y="0"/>
          <a:chExt cx="0" cy="0"/>
        </a:xfrm>
      </p:grpSpPr>
      <p:pic>
        <p:nvPicPr>
          <p:cNvPr id="88" name="Google Shape;88;p1"/>
          <p:cNvPicPr preferRelativeResize="0"/>
          <p:nvPr/>
        </p:nvPicPr>
        <p:blipFill rotWithShape="1">
          <a:blip r:embed="rId3">
            <a:alphaModFix/>
          </a:blip>
          <a:srcRect/>
          <a:stretch/>
        </p:blipFill>
        <p:spPr>
          <a:xfrm>
            <a:off x="323850" y="404813"/>
            <a:ext cx="8496300" cy="1584325"/>
          </a:xfrm>
          <a:prstGeom prst="rect">
            <a:avLst/>
          </a:prstGeom>
          <a:noFill/>
          <a:ln>
            <a:noFill/>
          </a:ln>
        </p:spPr>
      </p:pic>
      <p:sp>
        <p:nvSpPr>
          <p:cNvPr id="89" name="Google Shape;89;p1"/>
          <p:cNvSpPr txBox="1">
            <a:spLocks noGrp="1"/>
          </p:cNvSpPr>
          <p:nvPr>
            <p:ph type="ctrTitle"/>
          </p:nvPr>
        </p:nvSpPr>
        <p:spPr>
          <a:xfrm>
            <a:off x="684213" y="1412875"/>
            <a:ext cx="7772400" cy="1470025"/>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br>
              <a:rPr lang="en-GB" sz="5400">
                <a:latin typeface="Comic Sans MS"/>
                <a:ea typeface="Comic Sans MS"/>
                <a:cs typeface="Comic Sans MS"/>
                <a:sym typeface="Comic Sans MS"/>
              </a:rPr>
            </a:br>
            <a:br>
              <a:rPr lang="en-GB" sz="5400">
                <a:latin typeface="Comic Sans MS"/>
                <a:ea typeface="Comic Sans MS"/>
                <a:cs typeface="Comic Sans MS"/>
                <a:sym typeface="Comic Sans MS"/>
              </a:rPr>
            </a:br>
            <a:br>
              <a:rPr lang="en-GB" sz="5400">
                <a:latin typeface="Comic Sans MS"/>
                <a:ea typeface="Comic Sans MS"/>
                <a:cs typeface="Comic Sans MS"/>
                <a:sym typeface="Comic Sans MS"/>
              </a:rPr>
            </a:br>
            <a:br>
              <a:rPr lang="en-GB" sz="5400">
                <a:latin typeface="Comic Sans MS"/>
                <a:ea typeface="Comic Sans MS"/>
                <a:cs typeface="Comic Sans MS"/>
                <a:sym typeface="Comic Sans MS"/>
              </a:rPr>
            </a:br>
            <a:br>
              <a:rPr lang="en-GB" sz="5400">
                <a:latin typeface="Comic Sans MS"/>
                <a:ea typeface="Comic Sans MS"/>
                <a:cs typeface="Comic Sans MS"/>
                <a:sym typeface="Comic Sans MS"/>
              </a:rPr>
            </a:br>
            <a:r>
              <a:rPr lang="en-GB" sz="4800">
                <a:latin typeface="Comic Sans MS"/>
                <a:ea typeface="Comic Sans MS"/>
                <a:cs typeface="Comic Sans MS"/>
                <a:sym typeface="Comic Sans MS"/>
              </a:rPr>
              <a:t>Fáilte go </a:t>
            </a:r>
            <a:endParaRPr sz="4800">
              <a:latin typeface="Comic Sans MS"/>
              <a:ea typeface="Comic Sans MS"/>
              <a:cs typeface="Comic Sans MS"/>
              <a:sym typeface="Comic Sans MS"/>
            </a:endParaRPr>
          </a:p>
          <a:p>
            <a:pPr marL="0" lvl="0" indent="0" algn="ctr" rtl="0">
              <a:spcBef>
                <a:spcPts val="0"/>
              </a:spcBef>
              <a:spcAft>
                <a:spcPts val="0"/>
              </a:spcAft>
              <a:buNone/>
            </a:pPr>
            <a:r>
              <a:rPr lang="en-GB" sz="4800">
                <a:latin typeface="Comic Sans MS"/>
                <a:ea typeface="Comic Sans MS"/>
                <a:cs typeface="Comic Sans MS"/>
                <a:sym typeface="Comic Sans MS"/>
              </a:rPr>
              <a:t>Bunscoil </a:t>
            </a:r>
            <a:endParaRPr sz="4800">
              <a:latin typeface="Comic Sans MS"/>
              <a:ea typeface="Comic Sans MS"/>
              <a:cs typeface="Comic Sans MS"/>
              <a:sym typeface="Comic Sans MS"/>
            </a:endParaRPr>
          </a:p>
          <a:p>
            <a:pPr marL="0" lvl="0" indent="0" algn="ctr" rtl="0">
              <a:spcBef>
                <a:spcPts val="0"/>
              </a:spcBef>
              <a:spcAft>
                <a:spcPts val="0"/>
              </a:spcAft>
              <a:buNone/>
            </a:pPr>
            <a:r>
              <a:rPr lang="en-GB" sz="4800">
                <a:latin typeface="Comic Sans MS"/>
                <a:ea typeface="Comic Sans MS"/>
                <a:cs typeface="Comic Sans MS"/>
                <a:sym typeface="Comic Sans MS"/>
              </a:rPr>
              <a:t>Bheanna Boirche</a:t>
            </a:r>
            <a:br>
              <a:rPr lang="en-GB" sz="4800">
                <a:latin typeface="Comic Sans MS"/>
                <a:ea typeface="Comic Sans MS"/>
                <a:cs typeface="Comic Sans MS"/>
                <a:sym typeface="Comic Sans MS"/>
              </a:rPr>
            </a:br>
            <a:r>
              <a:rPr lang="en-GB" sz="4800">
                <a:latin typeface="Comic Sans MS"/>
                <a:ea typeface="Comic Sans MS"/>
                <a:cs typeface="Comic Sans MS"/>
                <a:sym typeface="Comic Sans MS"/>
              </a:rPr>
              <a:t>Rang a 3</a:t>
            </a:r>
            <a:br>
              <a:rPr lang="en-GB" sz="4000">
                <a:latin typeface="Comic Sans MS"/>
                <a:ea typeface="Comic Sans MS"/>
                <a:cs typeface="Comic Sans MS"/>
                <a:sym typeface="Comic Sans MS"/>
              </a:rPr>
            </a:br>
            <a:br>
              <a:rPr lang="en-GB" sz="5400">
                <a:latin typeface="Comic Sans MS"/>
                <a:ea typeface="Comic Sans MS"/>
                <a:cs typeface="Comic Sans MS"/>
                <a:sym typeface="Comic Sans MS"/>
              </a:rPr>
            </a:br>
            <a:endParaRPr sz="5400">
              <a:latin typeface="Comic Sans MS"/>
              <a:ea typeface="Comic Sans MS"/>
              <a:cs typeface="Comic Sans MS"/>
              <a:sym typeface="Comic Sans MS"/>
            </a:endParaRPr>
          </a:p>
        </p:txBody>
      </p:sp>
      <p:sp>
        <p:nvSpPr>
          <p:cNvPr id="90" name="Google Shape;90;p1"/>
          <p:cNvSpPr txBox="1">
            <a:spLocks noGrp="1"/>
          </p:cNvSpPr>
          <p:nvPr>
            <p:ph type="subTitle" idx="1"/>
          </p:nvPr>
        </p:nvSpPr>
        <p:spPr>
          <a:xfrm>
            <a:off x="1476375" y="4797425"/>
            <a:ext cx="6400800" cy="1752600"/>
          </a:xfrm>
          <a:prstGeom prst="rect">
            <a:avLst/>
          </a:prstGeom>
          <a:noFill/>
          <a:ln>
            <a:noFill/>
          </a:ln>
        </p:spPr>
        <p:txBody>
          <a:bodyPr spcFirstLastPara="1" wrap="square" lIns="91425" tIns="45700" rIns="91425" bIns="45700" anchor="t" anchorCtr="0">
            <a:noAutofit/>
          </a:bodyPr>
          <a:lstStyle/>
          <a:p>
            <a:pPr marL="0" lvl="0" indent="0" algn="ctr" rtl="0">
              <a:spcBef>
                <a:spcPts val="0"/>
              </a:spcBef>
              <a:spcAft>
                <a:spcPts val="0"/>
              </a:spcAft>
              <a:buClr>
                <a:srgbClr val="898989"/>
              </a:buClr>
              <a:buSzPts val="2800"/>
              <a:buNone/>
            </a:pPr>
            <a:r>
              <a:rPr lang="en-GB" sz="2800">
                <a:solidFill>
                  <a:srgbClr val="898989"/>
                </a:solidFill>
                <a:latin typeface="Comic Sans MS"/>
                <a:ea typeface="Comic Sans MS"/>
                <a:cs typeface="Comic Sans MS"/>
                <a:sym typeface="Comic Sans MS"/>
              </a:rPr>
              <a:t> </a:t>
            </a:r>
            <a:endParaRPr/>
          </a:p>
          <a:p>
            <a:pPr marL="0" lvl="0" indent="0" algn="ctr" rtl="0">
              <a:spcBef>
                <a:spcPts val="560"/>
              </a:spcBef>
              <a:spcAft>
                <a:spcPts val="0"/>
              </a:spcAft>
              <a:buClr>
                <a:srgbClr val="888888"/>
              </a:buClr>
              <a:buSzPts val="2800"/>
              <a:buNone/>
            </a:pPr>
            <a:endParaRPr sz="2800">
              <a:solidFill>
                <a:srgbClr val="898989"/>
              </a:solidFill>
              <a:latin typeface="Comic Sans MS"/>
              <a:ea typeface="Comic Sans MS"/>
              <a:cs typeface="Comic Sans MS"/>
              <a:sym typeface="Comic Sans MS"/>
            </a:endParaRPr>
          </a:p>
          <a:p>
            <a:pPr marL="0" lvl="0" indent="0" algn="ctr" rtl="0">
              <a:spcBef>
                <a:spcPts val="360"/>
              </a:spcBef>
              <a:spcAft>
                <a:spcPts val="0"/>
              </a:spcAft>
              <a:buClr>
                <a:srgbClr val="888888"/>
              </a:buClr>
              <a:buSzPts val="1800"/>
              <a:buNone/>
            </a:pPr>
            <a:endParaRPr sz="1800">
              <a:solidFill>
                <a:srgbClr val="898989"/>
              </a:solidFill>
              <a:latin typeface="Comic Sans MS"/>
              <a:ea typeface="Comic Sans MS"/>
              <a:cs typeface="Comic Sans MS"/>
              <a:sym typeface="Comic Sans MS"/>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42"/>
        <p:cNvGrpSpPr/>
        <p:nvPr/>
      </p:nvGrpSpPr>
      <p:grpSpPr>
        <a:xfrm>
          <a:off x="0" y="0"/>
          <a:ext cx="0" cy="0"/>
          <a:chOff x="0" y="0"/>
          <a:chExt cx="0" cy="0"/>
        </a:xfrm>
      </p:grpSpPr>
      <p:sp>
        <p:nvSpPr>
          <p:cNvPr id="143" name="Google Shape;143;p9"/>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r>
              <a:rPr lang="en-GB"/>
              <a:t>Language and Literacy</a:t>
            </a:r>
            <a:endParaRPr/>
          </a:p>
        </p:txBody>
      </p:sp>
      <p:sp>
        <p:nvSpPr>
          <p:cNvPr id="144" name="Google Shape;144;p9"/>
          <p:cNvSpPr txBox="1">
            <a:spLocks noGrp="1"/>
          </p:cNvSpPr>
          <p:nvPr>
            <p:ph type="body" idx="1"/>
          </p:nvPr>
        </p:nvSpPr>
        <p:spPr>
          <a:xfrm>
            <a:off x="457200" y="1124744"/>
            <a:ext cx="8229600" cy="5616624"/>
          </a:xfrm>
          <a:prstGeom prst="rect">
            <a:avLst/>
          </a:prstGeom>
          <a:noFill/>
          <a:ln>
            <a:noFill/>
          </a:ln>
        </p:spPr>
        <p:txBody>
          <a:bodyPr spcFirstLastPara="1" wrap="square" lIns="91425" tIns="45700" rIns="91425" bIns="45700" anchor="t" anchorCtr="0">
            <a:noAutofit/>
          </a:bodyPr>
          <a:lstStyle/>
          <a:p>
            <a:pPr marL="0" lvl="0" indent="0" algn="ctr" rtl="0">
              <a:spcBef>
                <a:spcPts val="0"/>
              </a:spcBef>
              <a:spcAft>
                <a:spcPts val="0"/>
              </a:spcAft>
              <a:buClr>
                <a:schemeClr val="dk1"/>
              </a:buClr>
              <a:buSzPts val="1600"/>
              <a:buNone/>
            </a:pPr>
            <a:r>
              <a:rPr lang="en-GB" sz="1600" b="1" u="sng" dirty="0">
                <a:latin typeface="Comic Sans MS"/>
                <a:ea typeface="Comic Sans MS"/>
                <a:cs typeface="Comic Sans MS"/>
                <a:sym typeface="Comic Sans MS"/>
              </a:rPr>
              <a:t>We are very well resourced with Reading materials. We use the following schemes to teach reading</a:t>
            </a:r>
            <a:endParaRPr sz="1600" b="1" u="sng" dirty="0">
              <a:latin typeface="Comic Sans MS"/>
              <a:ea typeface="Comic Sans MS"/>
              <a:cs typeface="Comic Sans MS"/>
              <a:sym typeface="Comic Sans MS"/>
            </a:endParaRPr>
          </a:p>
          <a:p>
            <a:pPr marL="0" lvl="0" indent="-101600" algn="l" rtl="0">
              <a:spcBef>
                <a:spcPts val="320"/>
              </a:spcBef>
              <a:spcAft>
                <a:spcPts val="0"/>
              </a:spcAft>
              <a:buClr>
                <a:schemeClr val="dk1"/>
              </a:buClr>
              <a:buSzPts val="1600"/>
              <a:buChar char="•"/>
            </a:pPr>
            <a:r>
              <a:rPr lang="en-GB" sz="1600" b="1" dirty="0" err="1">
                <a:latin typeface="Comic Sans MS"/>
                <a:ea typeface="Comic Sans MS"/>
                <a:cs typeface="Comic Sans MS"/>
                <a:sym typeface="Comic Sans MS"/>
              </a:rPr>
              <a:t>Fónaic</a:t>
            </a:r>
            <a:r>
              <a:rPr lang="en-GB" sz="1600" b="1" dirty="0">
                <a:latin typeface="Comic Sans MS"/>
                <a:ea typeface="Comic Sans MS"/>
                <a:cs typeface="Comic Sans MS"/>
                <a:sym typeface="Comic Sans MS"/>
              </a:rPr>
              <a:t> na </a:t>
            </a:r>
            <a:r>
              <a:rPr lang="en-GB" sz="1600" b="1" dirty="0" err="1">
                <a:latin typeface="Comic Sans MS"/>
                <a:ea typeface="Comic Sans MS"/>
                <a:cs typeface="Comic Sans MS"/>
                <a:sym typeface="Comic Sans MS"/>
              </a:rPr>
              <a:t>Gaeilge</a:t>
            </a:r>
            <a:r>
              <a:rPr lang="en-GB" sz="1600" b="1" dirty="0">
                <a:latin typeface="Comic Sans MS"/>
                <a:ea typeface="Comic Sans MS"/>
                <a:cs typeface="Comic Sans MS"/>
                <a:sym typeface="Comic Sans MS"/>
              </a:rPr>
              <a:t> </a:t>
            </a:r>
            <a:r>
              <a:rPr lang="en-GB" sz="1600" dirty="0">
                <a:latin typeface="Comic Sans MS"/>
                <a:ea typeface="Comic Sans MS"/>
                <a:cs typeface="Comic Sans MS"/>
                <a:sym typeface="Comic Sans MS"/>
              </a:rPr>
              <a:t>and</a:t>
            </a:r>
            <a:r>
              <a:rPr lang="en-GB" sz="1600" b="1" dirty="0">
                <a:latin typeface="Comic Sans MS"/>
                <a:ea typeface="Comic Sans MS"/>
                <a:cs typeface="Comic Sans MS"/>
                <a:sym typeface="Comic Sans MS"/>
              </a:rPr>
              <a:t> Linguistic Phonics</a:t>
            </a:r>
            <a:endParaRPr sz="1600" dirty="0">
              <a:latin typeface="Comic Sans MS"/>
              <a:ea typeface="Comic Sans MS"/>
              <a:cs typeface="Comic Sans MS"/>
              <a:sym typeface="Comic Sans MS"/>
            </a:endParaRPr>
          </a:p>
          <a:p>
            <a:pPr marL="0" lvl="0" indent="0" algn="l" rtl="0">
              <a:spcBef>
                <a:spcPts val="320"/>
              </a:spcBef>
              <a:spcAft>
                <a:spcPts val="0"/>
              </a:spcAft>
              <a:buClr>
                <a:schemeClr val="dk1"/>
              </a:buClr>
              <a:buSzPts val="1600"/>
              <a:buNone/>
            </a:pPr>
            <a:r>
              <a:rPr lang="en-GB" sz="1600" dirty="0">
                <a:latin typeface="Comic Sans MS"/>
                <a:ea typeface="Comic Sans MS"/>
                <a:cs typeface="Comic Sans MS"/>
                <a:sym typeface="Comic Sans MS"/>
              </a:rPr>
              <a:t> Word investigations – sounds / syllables </a:t>
            </a:r>
            <a:endParaRPr dirty="0"/>
          </a:p>
          <a:p>
            <a:pPr marL="0" lvl="0" indent="0" algn="l" rtl="0">
              <a:spcBef>
                <a:spcPts val="280"/>
              </a:spcBef>
              <a:spcAft>
                <a:spcPts val="0"/>
              </a:spcAft>
              <a:buClr>
                <a:schemeClr val="dk1"/>
              </a:buClr>
              <a:buSzPts val="1400"/>
              <a:buNone/>
            </a:pPr>
            <a:endParaRPr sz="1400" dirty="0">
              <a:latin typeface="Comic Sans MS"/>
              <a:ea typeface="Comic Sans MS"/>
              <a:cs typeface="Comic Sans MS"/>
              <a:sym typeface="Comic Sans MS"/>
            </a:endParaRPr>
          </a:p>
          <a:p>
            <a:pPr marL="0" lvl="0" indent="-101600" algn="l" rtl="0">
              <a:spcBef>
                <a:spcPts val="320"/>
              </a:spcBef>
              <a:spcAft>
                <a:spcPts val="0"/>
              </a:spcAft>
              <a:buClr>
                <a:schemeClr val="dk1"/>
              </a:buClr>
              <a:buSzPts val="1600"/>
              <a:buChar char="•"/>
            </a:pPr>
            <a:r>
              <a:rPr lang="en-GB" sz="1600" b="1" dirty="0">
                <a:latin typeface="Comic Sans MS"/>
                <a:ea typeface="Comic Sans MS"/>
                <a:cs typeface="Comic Sans MS"/>
                <a:sym typeface="Comic Sans MS"/>
              </a:rPr>
              <a:t>Collins Primary Literacy</a:t>
            </a:r>
            <a:endParaRPr dirty="0"/>
          </a:p>
          <a:p>
            <a:pPr marL="0" lvl="0" indent="0" algn="l" rtl="0">
              <a:spcBef>
                <a:spcPts val="320"/>
              </a:spcBef>
              <a:spcAft>
                <a:spcPts val="0"/>
              </a:spcAft>
              <a:buClr>
                <a:schemeClr val="dk1"/>
              </a:buClr>
              <a:buSzPts val="1600"/>
              <a:buNone/>
            </a:pPr>
            <a:endParaRPr sz="1600" dirty="0">
              <a:latin typeface="Comic Sans MS"/>
              <a:ea typeface="Comic Sans MS"/>
              <a:cs typeface="Comic Sans MS"/>
              <a:sym typeface="Comic Sans MS"/>
            </a:endParaRPr>
          </a:p>
          <a:p>
            <a:pPr marL="0" lvl="0" indent="-101600" algn="l" rtl="0">
              <a:spcBef>
                <a:spcPts val="320"/>
              </a:spcBef>
              <a:spcAft>
                <a:spcPts val="0"/>
              </a:spcAft>
              <a:buClr>
                <a:schemeClr val="dk1"/>
              </a:buClr>
              <a:buSzPts val="1600"/>
              <a:buChar char="•"/>
            </a:pPr>
            <a:r>
              <a:rPr lang="en-GB" sz="1600" b="1" dirty="0" err="1">
                <a:latin typeface="Comic Sans MS"/>
                <a:ea typeface="Comic Sans MS"/>
                <a:cs typeface="Comic Sans MS"/>
                <a:sym typeface="Comic Sans MS"/>
              </a:rPr>
              <a:t>Séidean</a:t>
            </a:r>
            <a:r>
              <a:rPr lang="en-GB" sz="1600" b="1" dirty="0">
                <a:latin typeface="Comic Sans MS"/>
                <a:ea typeface="Comic Sans MS"/>
                <a:cs typeface="Comic Sans MS"/>
                <a:sym typeface="Comic Sans MS"/>
              </a:rPr>
              <a:t> </a:t>
            </a:r>
            <a:r>
              <a:rPr lang="en-GB" sz="1600" b="1" dirty="0" err="1">
                <a:latin typeface="Comic Sans MS"/>
                <a:ea typeface="Comic Sans MS"/>
                <a:cs typeface="Comic Sans MS"/>
                <a:sym typeface="Comic Sans MS"/>
              </a:rPr>
              <a:t>Sí</a:t>
            </a:r>
            <a:endParaRPr sz="1600" b="1" dirty="0">
              <a:latin typeface="Comic Sans MS"/>
              <a:ea typeface="Comic Sans MS"/>
              <a:cs typeface="Comic Sans MS"/>
              <a:sym typeface="Comic Sans MS"/>
            </a:endParaRPr>
          </a:p>
          <a:p>
            <a:pPr marL="0" lvl="0" indent="0" algn="l" rtl="0">
              <a:spcBef>
                <a:spcPts val="320"/>
              </a:spcBef>
              <a:spcAft>
                <a:spcPts val="0"/>
              </a:spcAft>
              <a:buClr>
                <a:schemeClr val="dk1"/>
              </a:buClr>
              <a:buSzPts val="1600"/>
              <a:buNone/>
            </a:pPr>
            <a:endParaRPr sz="1600" b="1" dirty="0">
              <a:latin typeface="Comic Sans MS"/>
              <a:ea typeface="Comic Sans MS"/>
              <a:cs typeface="Comic Sans MS"/>
              <a:sym typeface="Comic Sans MS"/>
            </a:endParaRPr>
          </a:p>
          <a:p>
            <a:pPr marL="0" lvl="0" indent="-101600" algn="l" rtl="0">
              <a:spcBef>
                <a:spcPts val="320"/>
              </a:spcBef>
              <a:spcAft>
                <a:spcPts val="0"/>
              </a:spcAft>
              <a:buClr>
                <a:schemeClr val="dk1"/>
              </a:buClr>
              <a:buSzPts val="1600"/>
              <a:buChar char="•"/>
            </a:pPr>
            <a:r>
              <a:rPr lang="en-GB" sz="1600" b="1" dirty="0">
                <a:latin typeface="Comic Sans MS"/>
                <a:ea typeface="Comic Sans MS"/>
                <a:cs typeface="Comic Sans MS"/>
                <a:sym typeface="Comic Sans MS"/>
              </a:rPr>
              <a:t>CLEITE</a:t>
            </a:r>
            <a:endParaRPr dirty="0"/>
          </a:p>
          <a:p>
            <a:pPr marL="0" lvl="0" indent="0" algn="l" rtl="0">
              <a:spcBef>
                <a:spcPts val="320"/>
              </a:spcBef>
              <a:spcAft>
                <a:spcPts val="0"/>
              </a:spcAft>
              <a:buClr>
                <a:schemeClr val="dk1"/>
              </a:buClr>
              <a:buSzPts val="1600"/>
              <a:buNone/>
            </a:pPr>
            <a:endParaRPr sz="1600" dirty="0">
              <a:latin typeface="Comic Sans MS"/>
              <a:ea typeface="Comic Sans MS"/>
              <a:cs typeface="Comic Sans MS"/>
              <a:sym typeface="Comic Sans MS"/>
            </a:endParaRPr>
          </a:p>
          <a:p>
            <a:pPr marL="0" lvl="0" indent="-101600" algn="l" rtl="0">
              <a:spcBef>
                <a:spcPts val="320"/>
              </a:spcBef>
              <a:spcAft>
                <a:spcPts val="0"/>
              </a:spcAft>
              <a:buClr>
                <a:schemeClr val="dk1"/>
              </a:buClr>
              <a:buSzPts val="1600"/>
              <a:buChar char="•"/>
            </a:pPr>
            <a:r>
              <a:rPr lang="en-GB" sz="1600" b="1" dirty="0">
                <a:latin typeface="Comic Sans MS"/>
                <a:ea typeface="Comic Sans MS"/>
                <a:cs typeface="Comic Sans MS"/>
                <a:sym typeface="Comic Sans MS"/>
              </a:rPr>
              <a:t>Rigby Star</a:t>
            </a:r>
            <a:endParaRPr sz="1600" b="1" dirty="0">
              <a:latin typeface="Comic Sans MS"/>
              <a:ea typeface="Comic Sans MS"/>
              <a:cs typeface="Comic Sans MS"/>
              <a:sym typeface="Comic Sans MS"/>
            </a:endParaRPr>
          </a:p>
          <a:p>
            <a:pPr marL="0" lvl="0" indent="0" algn="l" rtl="0">
              <a:spcBef>
                <a:spcPts val="320"/>
              </a:spcBef>
              <a:spcAft>
                <a:spcPts val="0"/>
              </a:spcAft>
              <a:buClr>
                <a:schemeClr val="dk1"/>
              </a:buClr>
              <a:buSzPts val="1600"/>
              <a:buNone/>
            </a:pPr>
            <a:endParaRPr sz="1600" b="1" dirty="0">
              <a:latin typeface="Comic Sans MS"/>
              <a:ea typeface="Comic Sans MS"/>
              <a:cs typeface="Comic Sans MS"/>
              <a:sym typeface="Comic Sans MS"/>
            </a:endParaRPr>
          </a:p>
          <a:p>
            <a:pPr marL="0" lvl="0" indent="-101600" algn="l" rtl="0">
              <a:spcBef>
                <a:spcPts val="320"/>
              </a:spcBef>
              <a:spcAft>
                <a:spcPts val="0"/>
              </a:spcAft>
              <a:buClr>
                <a:schemeClr val="dk1"/>
              </a:buClr>
              <a:buSzPts val="1600"/>
              <a:buChar char="•"/>
            </a:pPr>
            <a:r>
              <a:rPr lang="en-GB" sz="1600" b="1" dirty="0">
                <a:latin typeface="Comic Sans MS"/>
                <a:ea typeface="Comic Sans MS"/>
                <a:cs typeface="Comic Sans MS"/>
                <a:sym typeface="Comic Sans MS"/>
              </a:rPr>
              <a:t>Big Cat</a:t>
            </a:r>
          </a:p>
          <a:p>
            <a:pPr marL="0" lvl="0" indent="0" algn="l" rtl="0">
              <a:spcBef>
                <a:spcPts val="320"/>
              </a:spcBef>
              <a:spcAft>
                <a:spcPts val="0"/>
              </a:spcAft>
              <a:buClr>
                <a:schemeClr val="dk1"/>
              </a:buClr>
              <a:buSzPts val="1600"/>
              <a:buNone/>
            </a:pPr>
            <a:endParaRPr sz="1600" b="1" dirty="0">
              <a:latin typeface="Comic Sans MS"/>
              <a:ea typeface="Comic Sans MS"/>
              <a:cs typeface="Comic Sans MS"/>
              <a:sym typeface="Comic Sans MS"/>
            </a:endParaRPr>
          </a:p>
          <a:p>
            <a:pPr marL="0" lvl="0" indent="-101600" algn="l" rtl="0">
              <a:spcBef>
                <a:spcPts val="320"/>
              </a:spcBef>
              <a:spcAft>
                <a:spcPts val="0"/>
              </a:spcAft>
              <a:buClr>
                <a:schemeClr val="dk1"/>
              </a:buClr>
              <a:buSzPts val="1600"/>
              <a:buChar char="•"/>
            </a:pPr>
            <a:r>
              <a:rPr lang="en-GB" sz="1600" b="1" dirty="0">
                <a:latin typeface="Comic Sans MS"/>
                <a:ea typeface="Comic Sans MS"/>
                <a:cs typeface="Comic Sans MS"/>
                <a:sym typeface="Comic Sans MS"/>
              </a:rPr>
              <a:t>Bug Club</a:t>
            </a:r>
            <a:endParaRPr sz="1600" b="1" dirty="0">
              <a:latin typeface="Comic Sans MS"/>
              <a:ea typeface="Comic Sans MS"/>
              <a:cs typeface="Comic Sans MS"/>
              <a:sym typeface="Comic Sans MS"/>
            </a:endParaRPr>
          </a:p>
          <a:p>
            <a:pPr marL="0" lvl="0" indent="0" algn="l" rtl="0">
              <a:spcBef>
                <a:spcPts val="320"/>
              </a:spcBef>
              <a:spcAft>
                <a:spcPts val="0"/>
              </a:spcAft>
              <a:buClr>
                <a:schemeClr val="dk1"/>
              </a:buClr>
              <a:buSzPts val="1600"/>
              <a:buNone/>
            </a:pPr>
            <a:endParaRPr sz="1600" dirty="0">
              <a:latin typeface="Comic Sans MS"/>
              <a:ea typeface="Comic Sans MS"/>
              <a:cs typeface="Comic Sans MS"/>
              <a:sym typeface="Comic Sans MS"/>
            </a:endParaRPr>
          </a:p>
          <a:p>
            <a:pPr marL="0" lvl="0" indent="-101600" algn="l" rtl="0">
              <a:spcBef>
                <a:spcPts val="320"/>
              </a:spcBef>
              <a:spcAft>
                <a:spcPts val="0"/>
              </a:spcAft>
              <a:buClr>
                <a:schemeClr val="dk1"/>
              </a:buClr>
              <a:buSzPts val="1600"/>
              <a:buChar char="•"/>
            </a:pPr>
            <a:r>
              <a:rPr lang="en-GB" sz="1600" b="1" dirty="0" err="1">
                <a:latin typeface="Comic Sans MS"/>
                <a:ea typeface="Comic Sans MS"/>
                <a:cs typeface="Comic Sans MS"/>
                <a:sym typeface="Comic Sans MS"/>
              </a:rPr>
              <a:t>Céim</a:t>
            </a:r>
            <a:r>
              <a:rPr lang="en-GB" sz="1600" b="1" dirty="0">
                <a:latin typeface="Comic Sans MS"/>
                <a:ea typeface="Comic Sans MS"/>
                <a:cs typeface="Comic Sans MS"/>
                <a:sym typeface="Comic Sans MS"/>
              </a:rPr>
              <a:t> </a:t>
            </a:r>
            <a:r>
              <a:rPr lang="en-GB" sz="1600" b="1" dirty="0" err="1">
                <a:latin typeface="Comic Sans MS"/>
                <a:ea typeface="Comic Sans MS"/>
                <a:cs typeface="Comic Sans MS"/>
                <a:sym typeface="Comic Sans MS"/>
              </a:rPr>
              <a:t>ar</a:t>
            </a:r>
            <a:r>
              <a:rPr lang="en-GB" sz="1600" b="1" dirty="0">
                <a:latin typeface="Comic Sans MS"/>
                <a:ea typeface="Comic Sans MS"/>
                <a:cs typeface="Comic Sans MS"/>
                <a:sym typeface="Comic Sans MS"/>
              </a:rPr>
              <a:t> </a:t>
            </a:r>
            <a:r>
              <a:rPr lang="en-GB" sz="1600" b="1" dirty="0" err="1">
                <a:latin typeface="Comic Sans MS"/>
                <a:ea typeface="Comic Sans MS"/>
                <a:cs typeface="Comic Sans MS"/>
                <a:sym typeface="Comic Sans MS"/>
              </a:rPr>
              <a:t>Chéim</a:t>
            </a:r>
            <a:endParaRPr sz="1600" b="1" dirty="0">
              <a:latin typeface="Comic Sans MS"/>
              <a:ea typeface="Comic Sans MS"/>
              <a:cs typeface="Comic Sans MS"/>
              <a:sym typeface="Comic Sans MS"/>
            </a:endParaRPr>
          </a:p>
          <a:p>
            <a:pPr marL="0" lvl="0" indent="0" algn="l" rtl="0">
              <a:spcBef>
                <a:spcPts val="640"/>
              </a:spcBef>
              <a:spcAft>
                <a:spcPts val="0"/>
              </a:spcAft>
              <a:buClr>
                <a:schemeClr val="dk1"/>
              </a:buClr>
              <a:buSzPts val="3200"/>
              <a:buNone/>
            </a:pPr>
            <a:endParaRPr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48"/>
        <p:cNvGrpSpPr/>
        <p:nvPr/>
      </p:nvGrpSpPr>
      <p:grpSpPr>
        <a:xfrm>
          <a:off x="0" y="0"/>
          <a:ext cx="0" cy="0"/>
          <a:chOff x="0" y="0"/>
          <a:chExt cx="0" cy="0"/>
        </a:xfrm>
      </p:grpSpPr>
      <p:sp>
        <p:nvSpPr>
          <p:cNvPr id="149" name="Google Shape;149;p10"/>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r>
              <a:rPr lang="en-GB" dirty="0"/>
              <a:t>Language and Literacy</a:t>
            </a:r>
            <a:endParaRPr dirty="0"/>
          </a:p>
        </p:txBody>
      </p:sp>
      <p:sp>
        <p:nvSpPr>
          <p:cNvPr id="150" name="Google Shape;150;p10"/>
          <p:cNvSpPr txBox="1">
            <a:spLocks noGrp="1"/>
          </p:cNvSpPr>
          <p:nvPr>
            <p:ph type="body" idx="1"/>
          </p:nvPr>
        </p:nvSpPr>
        <p:spPr>
          <a:xfrm>
            <a:off x="457200" y="1196752"/>
            <a:ext cx="8229600" cy="4929411"/>
          </a:xfrm>
          <a:prstGeom prst="rect">
            <a:avLst/>
          </a:prstGeom>
          <a:noFill/>
          <a:ln>
            <a:noFill/>
          </a:ln>
        </p:spPr>
        <p:txBody>
          <a:bodyPr spcFirstLastPara="1" wrap="square" lIns="91425" tIns="45700" rIns="91425" bIns="45700" anchor="t" anchorCtr="0">
            <a:noAutofit/>
          </a:bodyPr>
          <a:lstStyle/>
          <a:p>
            <a:pPr marL="0" lvl="0" indent="0" algn="ctr" rtl="0">
              <a:spcBef>
                <a:spcPts val="0"/>
              </a:spcBef>
              <a:spcAft>
                <a:spcPts val="0"/>
              </a:spcAft>
              <a:buClr>
                <a:schemeClr val="dk1"/>
              </a:buClr>
              <a:buSzPts val="2000"/>
              <a:buNone/>
            </a:pPr>
            <a:r>
              <a:rPr lang="en-GB" sz="2000" b="1" u="sng" dirty="0">
                <a:latin typeface="Comic Sans MS"/>
                <a:ea typeface="Comic Sans MS"/>
                <a:cs typeface="Comic Sans MS"/>
                <a:sym typeface="Comic Sans MS"/>
              </a:rPr>
              <a:t>Writing</a:t>
            </a:r>
            <a:endParaRPr sz="2000" u="sng" dirty="0">
              <a:latin typeface="Comic Sans MS"/>
              <a:ea typeface="Comic Sans MS"/>
              <a:cs typeface="Comic Sans MS"/>
              <a:sym typeface="Comic Sans MS"/>
            </a:endParaRPr>
          </a:p>
          <a:p>
            <a:pPr marL="342900" lvl="0" indent="-342900" algn="l" rtl="0">
              <a:spcBef>
                <a:spcPts val="320"/>
              </a:spcBef>
              <a:spcAft>
                <a:spcPts val="0"/>
              </a:spcAft>
              <a:buClr>
                <a:schemeClr val="dk1"/>
              </a:buClr>
              <a:buSzPts val="1600"/>
              <a:buChar char="•"/>
            </a:pPr>
            <a:r>
              <a:rPr lang="en-GB" sz="1600" dirty="0">
                <a:latin typeface="Comic Sans MS"/>
                <a:ea typeface="Comic Sans MS"/>
                <a:cs typeface="Comic Sans MS"/>
                <a:sym typeface="Comic Sans MS"/>
              </a:rPr>
              <a:t>Participate in lessons to improve writing in sentences, ordering  a sentence, filling in blanks in sentences etc. </a:t>
            </a:r>
            <a:endParaRPr dirty="0"/>
          </a:p>
          <a:p>
            <a:pPr marL="342900" lvl="0" indent="-241300" algn="l" rtl="0">
              <a:spcBef>
                <a:spcPts val="320"/>
              </a:spcBef>
              <a:spcAft>
                <a:spcPts val="0"/>
              </a:spcAft>
              <a:buClr>
                <a:schemeClr val="dk1"/>
              </a:buClr>
              <a:buSzPts val="1600"/>
              <a:buNone/>
            </a:pPr>
            <a:endParaRPr sz="1600" dirty="0">
              <a:latin typeface="Comic Sans MS"/>
              <a:ea typeface="Comic Sans MS"/>
              <a:cs typeface="Comic Sans MS"/>
              <a:sym typeface="Comic Sans MS"/>
            </a:endParaRPr>
          </a:p>
          <a:p>
            <a:pPr marL="342900" lvl="0" indent="-342900" algn="l" rtl="0">
              <a:spcBef>
                <a:spcPts val="320"/>
              </a:spcBef>
              <a:spcAft>
                <a:spcPts val="0"/>
              </a:spcAft>
              <a:buClr>
                <a:schemeClr val="dk1"/>
              </a:buClr>
              <a:buSzPts val="1600"/>
              <a:buChar char="•"/>
            </a:pPr>
            <a:r>
              <a:rPr lang="en-GB" sz="1600" dirty="0">
                <a:latin typeface="Comic Sans MS"/>
                <a:ea typeface="Comic Sans MS"/>
                <a:cs typeface="Comic Sans MS"/>
                <a:sym typeface="Comic Sans MS"/>
              </a:rPr>
              <a:t>experiment with rhymes, rhythms, verse structure and all kinds of word play. </a:t>
            </a:r>
            <a:endParaRPr dirty="0"/>
          </a:p>
          <a:p>
            <a:pPr marL="342900" lvl="0" indent="-241300" algn="l" rtl="0">
              <a:spcBef>
                <a:spcPts val="320"/>
              </a:spcBef>
              <a:spcAft>
                <a:spcPts val="0"/>
              </a:spcAft>
              <a:buClr>
                <a:schemeClr val="dk1"/>
              </a:buClr>
              <a:buSzPts val="1600"/>
              <a:buNone/>
            </a:pPr>
            <a:endParaRPr sz="1600" dirty="0">
              <a:latin typeface="Comic Sans MS"/>
              <a:ea typeface="Comic Sans MS"/>
              <a:cs typeface="Comic Sans MS"/>
              <a:sym typeface="Comic Sans MS"/>
            </a:endParaRPr>
          </a:p>
          <a:p>
            <a:pPr marL="342900" lvl="0" indent="-342900" algn="l" rtl="0">
              <a:spcBef>
                <a:spcPts val="320"/>
              </a:spcBef>
              <a:spcAft>
                <a:spcPts val="0"/>
              </a:spcAft>
              <a:buClr>
                <a:schemeClr val="dk1"/>
              </a:buClr>
              <a:buSzPts val="1600"/>
              <a:buChar char="•"/>
            </a:pPr>
            <a:r>
              <a:rPr lang="en-GB" sz="1600" dirty="0">
                <a:latin typeface="Comic Sans MS"/>
                <a:ea typeface="Comic Sans MS"/>
                <a:cs typeface="Comic Sans MS"/>
                <a:sym typeface="Comic Sans MS"/>
              </a:rPr>
              <a:t>use a variety of strategies to spell words correctly.</a:t>
            </a:r>
            <a:endParaRPr dirty="0"/>
          </a:p>
          <a:p>
            <a:pPr marL="0" lvl="0" indent="0" algn="l" rtl="0">
              <a:spcBef>
                <a:spcPts val="320"/>
              </a:spcBef>
              <a:spcAft>
                <a:spcPts val="0"/>
              </a:spcAft>
              <a:buClr>
                <a:schemeClr val="dk1"/>
              </a:buClr>
              <a:buSzPts val="1600"/>
              <a:buNone/>
            </a:pPr>
            <a:endParaRPr sz="1600" dirty="0">
              <a:latin typeface="Comic Sans MS"/>
              <a:ea typeface="Comic Sans MS"/>
              <a:cs typeface="Comic Sans MS"/>
              <a:sym typeface="Comic Sans MS"/>
            </a:endParaRPr>
          </a:p>
          <a:p>
            <a:pPr marL="342900" lvl="0" indent="-342900" algn="l" rtl="0">
              <a:spcBef>
                <a:spcPts val="320"/>
              </a:spcBef>
              <a:spcAft>
                <a:spcPts val="0"/>
              </a:spcAft>
              <a:buClr>
                <a:schemeClr val="dk1"/>
              </a:buClr>
              <a:buSzPts val="1600"/>
              <a:buChar char="•"/>
            </a:pPr>
            <a:r>
              <a:rPr lang="en-GB" sz="1600" dirty="0">
                <a:latin typeface="Comic Sans MS"/>
                <a:ea typeface="Comic Sans MS"/>
                <a:cs typeface="Comic Sans MS"/>
                <a:sym typeface="Comic Sans MS"/>
              </a:rPr>
              <a:t>develop increasing competence in the use of grammar and punctuation to create clarity of meaning, for example use of full stops.</a:t>
            </a:r>
            <a:endParaRPr sz="1600" dirty="0">
              <a:latin typeface="Comic Sans MS"/>
              <a:ea typeface="Comic Sans MS"/>
              <a:cs typeface="Comic Sans MS"/>
              <a:sym typeface="Comic Sans MS"/>
            </a:endParaRPr>
          </a:p>
          <a:p>
            <a:pPr marL="0" lvl="0" indent="0" algn="l" rtl="0">
              <a:spcBef>
                <a:spcPts val="320"/>
              </a:spcBef>
              <a:spcAft>
                <a:spcPts val="0"/>
              </a:spcAft>
              <a:buClr>
                <a:schemeClr val="dk1"/>
              </a:buClr>
              <a:buSzPts val="1600"/>
              <a:buNone/>
            </a:pPr>
            <a:endParaRPr sz="1600" dirty="0">
              <a:latin typeface="Comic Sans MS"/>
              <a:ea typeface="Comic Sans MS"/>
              <a:cs typeface="Comic Sans MS"/>
              <a:sym typeface="Comic Sans MS"/>
            </a:endParaRPr>
          </a:p>
          <a:p>
            <a:pPr marL="342900" lvl="0" indent="-342900" algn="l" rtl="0">
              <a:spcBef>
                <a:spcPts val="320"/>
              </a:spcBef>
              <a:spcAft>
                <a:spcPts val="0"/>
              </a:spcAft>
              <a:buClr>
                <a:schemeClr val="dk1"/>
              </a:buClr>
              <a:buSzPts val="1600"/>
              <a:buChar char="•"/>
            </a:pPr>
            <a:r>
              <a:rPr lang="en-GB" sz="1600" dirty="0">
                <a:latin typeface="Comic Sans MS"/>
                <a:ea typeface="Comic Sans MS"/>
                <a:cs typeface="Comic Sans MS"/>
                <a:sym typeface="Comic Sans MS"/>
              </a:rPr>
              <a:t>Writing lists, greeting cards, letters, observations and descriptions based on events or activities from stories, poems, pictures or class lessons.</a:t>
            </a:r>
            <a:endParaRPr sz="1600" dirty="0">
              <a:latin typeface="Comic Sans MS"/>
              <a:ea typeface="Comic Sans MS"/>
              <a:cs typeface="Comic Sans MS"/>
              <a:sym typeface="Comic Sans MS"/>
            </a:endParaRPr>
          </a:p>
          <a:p>
            <a:pPr marL="0" lvl="0" indent="0" algn="l" rtl="0">
              <a:spcBef>
                <a:spcPts val="320"/>
              </a:spcBef>
              <a:spcAft>
                <a:spcPts val="0"/>
              </a:spcAft>
              <a:buClr>
                <a:schemeClr val="dk1"/>
              </a:buClr>
              <a:buSzPts val="1600"/>
              <a:buNone/>
            </a:pPr>
            <a:endParaRPr sz="1600" dirty="0">
              <a:latin typeface="Comic Sans MS"/>
              <a:ea typeface="Comic Sans MS"/>
              <a:cs typeface="Comic Sans MS"/>
              <a:sym typeface="Comic Sans MS"/>
            </a:endParaRPr>
          </a:p>
          <a:p>
            <a:pPr marL="342900" lvl="0" indent="-342900" algn="l" rtl="0">
              <a:spcBef>
                <a:spcPts val="320"/>
              </a:spcBef>
              <a:spcAft>
                <a:spcPts val="0"/>
              </a:spcAft>
              <a:buClr>
                <a:schemeClr val="dk1"/>
              </a:buClr>
              <a:buSzPts val="1600"/>
              <a:buChar char="•"/>
            </a:pPr>
            <a:r>
              <a:rPr lang="en-GB" sz="1600" dirty="0">
                <a:latin typeface="Comic Sans MS"/>
                <a:ea typeface="Comic Sans MS"/>
                <a:cs typeface="Comic Sans MS"/>
                <a:sym typeface="Comic Sans MS"/>
              </a:rPr>
              <a:t>develop a swift and legible style of writing by working on letter formation, spacing, writing on lines etc.</a:t>
            </a:r>
            <a:endParaRPr sz="1600" dirty="0">
              <a:latin typeface="Comic Sans MS"/>
              <a:ea typeface="Comic Sans MS"/>
              <a:cs typeface="Comic Sans MS"/>
              <a:sym typeface="Comic Sans MS"/>
            </a:endParaRPr>
          </a:p>
          <a:p>
            <a:pPr marL="0" lvl="0" indent="0" algn="l" rtl="0">
              <a:spcBef>
                <a:spcPts val="640"/>
              </a:spcBef>
              <a:spcAft>
                <a:spcPts val="0"/>
              </a:spcAft>
              <a:buClr>
                <a:schemeClr val="dk1"/>
              </a:buClr>
              <a:buSzPts val="3200"/>
              <a:buNone/>
            </a:pPr>
            <a:endParaRPr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55"/>
        <p:cNvGrpSpPr/>
        <p:nvPr/>
      </p:nvGrpSpPr>
      <p:grpSpPr>
        <a:xfrm>
          <a:off x="0" y="0"/>
          <a:ext cx="0" cy="0"/>
          <a:chOff x="0" y="0"/>
          <a:chExt cx="0" cy="0"/>
        </a:xfrm>
      </p:grpSpPr>
      <p:sp>
        <p:nvSpPr>
          <p:cNvPr id="156" name="Google Shape;156;p11"/>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r>
              <a:rPr lang="en-GB"/>
              <a:t>Matamaitic agus Uimhearthacht</a:t>
            </a:r>
            <a:endParaRPr/>
          </a:p>
        </p:txBody>
      </p:sp>
      <p:sp>
        <p:nvSpPr>
          <p:cNvPr id="157" name="Google Shape;157;p11"/>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400"/>
              <a:buNone/>
            </a:pPr>
            <a:r>
              <a:rPr lang="en-GB" sz="1400" b="1" u="sng" dirty="0">
                <a:latin typeface="Comic Sans MS"/>
                <a:ea typeface="Comic Sans MS"/>
                <a:cs typeface="Comic Sans MS"/>
                <a:sym typeface="Comic Sans MS"/>
              </a:rPr>
              <a:t>Processes in Mathematics</a:t>
            </a:r>
            <a:endParaRPr dirty="0"/>
          </a:p>
          <a:p>
            <a:pPr marL="0" lvl="0" indent="0" algn="l" rtl="0">
              <a:spcBef>
                <a:spcPts val="280"/>
              </a:spcBef>
              <a:spcAft>
                <a:spcPts val="0"/>
              </a:spcAft>
              <a:buClr>
                <a:schemeClr val="dk1"/>
              </a:buClr>
              <a:buSzPts val="1400"/>
              <a:buNone/>
            </a:pPr>
            <a:r>
              <a:rPr lang="en-GB" sz="1400" i="1" dirty="0">
                <a:latin typeface="Comic Sans MS"/>
                <a:ea typeface="Comic Sans MS"/>
                <a:cs typeface="Comic Sans MS"/>
                <a:sym typeface="Comic Sans MS"/>
              </a:rPr>
              <a:t>making decisions in Maths</a:t>
            </a:r>
            <a:endParaRPr sz="1400" i="1" dirty="0">
              <a:latin typeface="Comic Sans MS"/>
              <a:ea typeface="Comic Sans MS"/>
              <a:cs typeface="Comic Sans MS"/>
              <a:sym typeface="Comic Sans MS"/>
            </a:endParaRPr>
          </a:p>
          <a:p>
            <a:pPr marL="0" lvl="0" indent="0" algn="l" rtl="0">
              <a:spcBef>
                <a:spcPts val="280"/>
              </a:spcBef>
              <a:spcAft>
                <a:spcPts val="0"/>
              </a:spcAft>
              <a:buClr>
                <a:schemeClr val="dk1"/>
              </a:buClr>
              <a:buSzPts val="1400"/>
              <a:buNone/>
            </a:pPr>
            <a:r>
              <a:rPr lang="en-GB" sz="1400" i="1" dirty="0">
                <a:latin typeface="Comic Sans MS"/>
                <a:ea typeface="Comic Sans MS"/>
                <a:cs typeface="Comic Sans MS"/>
                <a:sym typeface="Comic Sans MS"/>
              </a:rPr>
              <a:t>communicating mathematically and mathematical reasoning</a:t>
            </a:r>
            <a:r>
              <a:rPr lang="en-GB" sz="1400" dirty="0">
                <a:latin typeface="Comic Sans MS"/>
                <a:ea typeface="Comic Sans MS"/>
                <a:cs typeface="Comic Sans MS"/>
                <a:sym typeface="Comic Sans MS"/>
              </a:rPr>
              <a:t> (children </a:t>
            </a:r>
            <a:r>
              <a:rPr lang="en-GB" sz="1400" i="1" dirty="0">
                <a:latin typeface="Comic Sans MS"/>
                <a:ea typeface="Comic Sans MS"/>
                <a:cs typeface="Comic Sans MS"/>
                <a:sym typeface="Comic Sans MS"/>
              </a:rPr>
              <a:t>explaining how they got their answer to the class )</a:t>
            </a:r>
            <a:endParaRPr sz="1400" i="1" dirty="0">
              <a:latin typeface="Comic Sans MS"/>
              <a:ea typeface="Comic Sans MS"/>
              <a:cs typeface="Comic Sans MS"/>
              <a:sym typeface="Comic Sans MS"/>
            </a:endParaRPr>
          </a:p>
          <a:p>
            <a:pPr marL="0" lvl="0" indent="0" algn="l" rtl="0">
              <a:spcBef>
                <a:spcPts val="280"/>
              </a:spcBef>
              <a:spcAft>
                <a:spcPts val="0"/>
              </a:spcAft>
              <a:buClr>
                <a:schemeClr val="dk1"/>
              </a:buClr>
              <a:buSzPts val="1400"/>
              <a:buNone/>
            </a:pPr>
            <a:r>
              <a:rPr lang="en-GB" sz="1400" b="1" u="sng" dirty="0">
                <a:latin typeface="Comic Sans MS"/>
                <a:ea typeface="Comic Sans MS"/>
                <a:cs typeface="Comic Sans MS"/>
                <a:sym typeface="Comic Sans MS"/>
              </a:rPr>
              <a:t>Number</a:t>
            </a:r>
            <a:r>
              <a:rPr lang="en-GB" sz="1400" dirty="0">
                <a:latin typeface="Comic Sans MS"/>
                <a:ea typeface="Comic Sans MS"/>
                <a:cs typeface="Comic Sans MS"/>
                <a:sym typeface="Comic Sans MS"/>
              </a:rPr>
              <a:t> </a:t>
            </a:r>
            <a:endParaRPr sz="1400" dirty="0">
              <a:latin typeface="Comic Sans MS"/>
              <a:ea typeface="Comic Sans MS"/>
              <a:cs typeface="Comic Sans MS"/>
              <a:sym typeface="Comic Sans MS"/>
            </a:endParaRPr>
          </a:p>
          <a:p>
            <a:pPr marL="0" lvl="0" indent="0" algn="l" rtl="0">
              <a:spcBef>
                <a:spcPts val="280"/>
              </a:spcBef>
              <a:spcAft>
                <a:spcPts val="0"/>
              </a:spcAft>
              <a:buClr>
                <a:schemeClr val="dk1"/>
              </a:buClr>
              <a:buSzPts val="1400"/>
              <a:buNone/>
            </a:pPr>
            <a:r>
              <a:rPr lang="en-GB" sz="1400" i="1" dirty="0">
                <a:latin typeface="Comic Sans MS"/>
                <a:ea typeface="Comic Sans MS"/>
                <a:cs typeface="Comic Sans MS"/>
                <a:sym typeface="Comic Sans MS"/>
              </a:rPr>
              <a:t>Activities with the 100 square, counting to 100, recognition of numbers to 100 (We start with revision of writing the numbers 1-20, then work with numbers to 30, then to 50, and then move on to 100)</a:t>
            </a:r>
            <a:endParaRPr dirty="0"/>
          </a:p>
          <a:p>
            <a:pPr marL="0" lvl="0" indent="0" algn="l" rtl="0">
              <a:spcBef>
                <a:spcPts val="280"/>
              </a:spcBef>
              <a:spcAft>
                <a:spcPts val="0"/>
              </a:spcAft>
              <a:buClr>
                <a:schemeClr val="dk1"/>
              </a:buClr>
              <a:buSzPts val="1400"/>
              <a:buNone/>
            </a:pPr>
            <a:r>
              <a:rPr lang="en-GB" sz="1400" i="1" dirty="0">
                <a:latin typeface="Comic Sans MS"/>
                <a:ea typeface="Comic Sans MS"/>
                <a:cs typeface="Comic Sans MS"/>
                <a:sym typeface="Comic Sans MS"/>
              </a:rPr>
              <a:t>Number patterns (3+5, 13+5, 23+5) etc.</a:t>
            </a:r>
            <a:endParaRPr sz="1400" i="1" dirty="0">
              <a:latin typeface="Comic Sans MS"/>
              <a:ea typeface="Comic Sans MS"/>
              <a:cs typeface="Comic Sans MS"/>
              <a:sym typeface="Comic Sans MS"/>
            </a:endParaRPr>
          </a:p>
          <a:p>
            <a:pPr marL="0" lvl="0" indent="0" algn="l" rtl="0">
              <a:spcBef>
                <a:spcPts val="280"/>
              </a:spcBef>
              <a:spcAft>
                <a:spcPts val="0"/>
              </a:spcAft>
              <a:buClr>
                <a:schemeClr val="dk1"/>
              </a:buClr>
              <a:buSzPts val="1400"/>
              <a:buNone/>
            </a:pPr>
            <a:r>
              <a:rPr lang="en-GB" sz="1400" i="1" dirty="0">
                <a:latin typeface="Comic Sans MS"/>
                <a:ea typeface="Comic Sans MS"/>
                <a:cs typeface="Comic Sans MS"/>
                <a:sym typeface="Comic Sans MS"/>
              </a:rPr>
              <a:t>Relationships and Sequences in number, working with tens and units etc.</a:t>
            </a:r>
            <a:endParaRPr sz="1400" i="1" dirty="0">
              <a:latin typeface="Comic Sans MS"/>
              <a:ea typeface="Comic Sans MS"/>
              <a:cs typeface="Comic Sans MS"/>
              <a:sym typeface="Comic Sans MS"/>
            </a:endParaRPr>
          </a:p>
          <a:p>
            <a:pPr marL="0" lvl="0" indent="0" algn="l" rtl="0">
              <a:spcBef>
                <a:spcPts val="280"/>
              </a:spcBef>
              <a:spcAft>
                <a:spcPts val="0"/>
              </a:spcAft>
              <a:buClr>
                <a:schemeClr val="dk1"/>
              </a:buClr>
              <a:buSzPts val="1400"/>
              <a:buNone/>
            </a:pPr>
            <a:r>
              <a:rPr lang="en-GB" sz="1400" i="1" dirty="0">
                <a:latin typeface="Comic Sans MS"/>
                <a:ea typeface="Comic Sans MS"/>
                <a:cs typeface="Comic Sans MS"/>
                <a:sym typeface="Comic Sans MS"/>
              </a:rPr>
              <a:t>Money – recognition of coins, counting money, giving the correct amount of money, different ways to put out certain amounts of money, giving change from 5p 10p.</a:t>
            </a:r>
            <a:endParaRPr sz="1400" i="1" dirty="0">
              <a:latin typeface="Comic Sans MS"/>
              <a:ea typeface="Comic Sans MS"/>
              <a:cs typeface="Comic Sans MS"/>
              <a:sym typeface="Comic Sans MS"/>
            </a:endParaRPr>
          </a:p>
          <a:p>
            <a:pPr marL="0" lvl="0" indent="0" algn="l" rtl="0">
              <a:spcBef>
                <a:spcPts val="280"/>
              </a:spcBef>
              <a:spcAft>
                <a:spcPts val="0"/>
              </a:spcAft>
              <a:buClr>
                <a:schemeClr val="dk1"/>
              </a:buClr>
              <a:buSzPts val="1400"/>
              <a:buNone/>
            </a:pPr>
            <a:r>
              <a:rPr lang="en-GB" sz="1400" i="1" dirty="0">
                <a:latin typeface="Comic Sans MS"/>
                <a:ea typeface="Comic Sans MS"/>
                <a:cs typeface="Comic Sans MS"/>
                <a:sym typeface="Comic Sans MS"/>
              </a:rPr>
              <a:t>Addition and Subtraction: add one to a number; add 2 to a number; subtract 1 from a number; subtract 2 from a number; add 10 to a number; add 9 to a number, doubles (1+1 2+2…….. 10+10)  </a:t>
            </a:r>
            <a:endParaRPr sz="1400" i="1" dirty="0">
              <a:latin typeface="Comic Sans MS"/>
              <a:ea typeface="Comic Sans MS"/>
              <a:cs typeface="Comic Sans MS"/>
              <a:sym typeface="Comic Sans MS"/>
            </a:endParaRPr>
          </a:p>
          <a:p>
            <a:pPr marL="0" lvl="0" indent="0" algn="l" rtl="0">
              <a:spcBef>
                <a:spcPts val="280"/>
              </a:spcBef>
              <a:spcAft>
                <a:spcPts val="0"/>
              </a:spcAft>
              <a:buClr>
                <a:schemeClr val="dk1"/>
              </a:buClr>
              <a:buSzPts val="1400"/>
              <a:buNone/>
            </a:pPr>
            <a:r>
              <a:rPr lang="en-GB" sz="1400" i="1" dirty="0">
                <a:latin typeface="Comic Sans MS"/>
                <a:ea typeface="Comic Sans MS"/>
                <a:cs typeface="Comic Sans MS"/>
                <a:sym typeface="Comic Sans MS"/>
              </a:rPr>
              <a:t>Practical preparation for multiplication and division</a:t>
            </a:r>
            <a:endParaRPr sz="1400" i="1" dirty="0">
              <a:latin typeface="Comic Sans MS"/>
              <a:ea typeface="Comic Sans MS"/>
              <a:cs typeface="Comic Sans MS"/>
              <a:sym typeface="Comic Sans MS"/>
            </a:endParaRPr>
          </a:p>
          <a:p>
            <a:pPr marL="0" lvl="0" indent="0" algn="l" rtl="0">
              <a:spcBef>
                <a:spcPts val="280"/>
              </a:spcBef>
              <a:spcAft>
                <a:spcPts val="0"/>
              </a:spcAft>
              <a:buClr>
                <a:schemeClr val="dk1"/>
              </a:buClr>
              <a:buSzPts val="1400"/>
              <a:buNone/>
            </a:pPr>
            <a:r>
              <a:rPr lang="en-GB" sz="1400" i="1" dirty="0">
                <a:latin typeface="Comic Sans MS"/>
                <a:ea typeface="Comic Sans MS"/>
                <a:cs typeface="Comic Sans MS"/>
                <a:sym typeface="Comic Sans MS"/>
              </a:rPr>
              <a:t>Fractions – understanding one half, one quarter and the symbols</a:t>
            </a:r>
            <a:endParaRPr sz="1400" dirty="0">
              <a:latin typeface="Comic Sans MS"/>
              <a:ea typeface="Comic Sans MS"/>
              <a:cs typeface="Comic Sans MS"/>
              <a:sym typeface="Comic Sans MS"/>
            </a:endParaRPr>
          </a:p>
          <a:p>
            <a:pPr marL="342900" lvl="0" indent="-139700" algn="l" rtl="0">
              <a:spcBef>
                <a:spcPts val="640"/>
              </a:spcBef>
              <a:spcAft>
                <a:spcPts val="0"/>
              </a:spcAft>
              <a:buClr>
                <a:schemeClr val="dk1"/>
              </a:buClr>
              <a:buSzPts val="3200"/>
              <a:buNone/>
            </a:pPr>
            <a:endParaRPr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61"/>
        <p:cNvGrpSpPr/>
        <p:nvPr/>
      </p:nvGrpSpPr>
      <p:grpSpPr>
        <a:xfrm>
          <a:off x="0" y="0"/>
          <a:ext cx="0" cy="0"/>
          <a:chOff x="0" y="0"/>
          <a:chExt cx="0" cy="0"/>
        </a:xfrm>
      </p:grpSpPr>
      <p:sp>
        <p:nvSpPr>
          <p:cNvPr id="162" name="Google Shape;162;p12"/>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r>
              <a:rPr lang="en-GB"/>
              <a:t>Matamaitic agus Uimhearthacht</a:t>
            </a:r>
            <a:endParaRPr/>
          </a:p>
        </p:txBody>
      </p:sp>
      <p:sp>
        <p:nvSpPr>
          <p:cNvPr id="163" name="Google Shape;163;p12"/>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2000"/>
              <a:buNone/>
            </a:pPr>
            <a:r>
              <a:rPr lang="en-GB" sz="2000" b="1" u="sng" dirty="0">
                <a:latin typeface="Comic Sans MS"/>
                <a:ea typeface="Comic Sans MS"/>
                <a:cs typeface="Comic Sans MS"/>
                <a:sym typeface="Comic Sans MS"/>
              </a:rPr>
              <a:t>Measures</a:t>
            </a:r>
            <a:r>
              <a:rPr lang="en-GB" sz="2000" dirty="0">
                <a:latin typeface="Comic Sans MS"/>
                <a:ea typeface="Comic Sans MS"/>
                <a:cs typeface="Comic Sans MS"/>
                <a:sym typeface="Comic Sans MS"/>
              </a:rPr>
              <a:t> </a:t>
            </a:r>
            <a:endParaRPr sz="2000" i="1" dirty="0">
              <a:latin typeface="Comic Sans MS"/>
              <a:ea typeface="Comic Sans MS"/>
              <a:cs typeface="Comic Sans MS"/>
              <a:sym typeface="Comic Sans MS"/>
            </a:endParaRPr>
          </a:p>
          <a:p>
            <a:pPr marL="0" lvl="0" indent="0" algn="l" rtl="0">
              <a:spcBef>
                <a:spcPts val="320"/>
              </a:spcBef>
              <a:spcAft>
                <a:spcPts val="0"/>
              </a:spcAft>
              <a:buClr>
                <a:schemeClr val="dk1"/>
              </a:buClr>
              <a:buSzPts val="1600"/>
              <a:buNone/>
            </a:pPr>
            <a:r>
              <a:rPr lang="en-GB" sz="1600" i="1" dirty="0">
                <a:latin typeface="Comic Sans MS"/>
                <a:ea typeface="Comic Sans MS"/>
                <a:cs typeface="Comic Sans MS"/>
                <a:sym typeface="Comic Sans MS"/>
              </a:rPr>
              <a:t>Length, height, weight, capacity and volume using non-standard measures; comparing measures for example using a metre stick to compare the length/height of other items</a:t>
            </a:r>
            <a:endParaRPr sz="1600" i="1" dirty="0">
              <a:latin typeface="Comic Sans MS"/>
              <a:ea typeface="Comic Sans MS"/>
              <a:cs typeface="Comic Sans MS"/>
              <a:sym typeface="Comic Sans MS"/>
            </a:endParaRPr>
          </a:p>
          <a:p>
            <a:pPr marL="0" lvl="0" indent="0" algn="l" rtl="0">
              <a:spcBef>
                <a:spcPts val="320"/>
              </a:spcBef>
              <a:spcAft>
                <a:spcPts val="0"/>
              </a:spcAft>
              <a:buClr>
                <a:schemeClr val="dk1"/>
              </a:buClr>
              <a:buSzPts val="1600"/>
              <a:buNone/>
            </a:pPr>
            <a:r>
              <a:rPr lang="en-GB" sz="1600" i="1" dirty="0">
                <a:latin typeface="Comic Sans MS"/>
                <a:ea typeface="Comic Sans MS"/>
                <a:cs typeface="Comic Sans MS"/>
                <a:sym typeface="Comic Sans MS"/>
              </a:rPr>
              <a:t>Time – naming days of week in order, seasons in order, recognising half past, quarter past, quarter to</a:t>
            </a:r>
            <a:endParaRPr sz="1600" i="1" dirty="0">
              <a:latin typeface="Comic Sans MS"/>
              <a:ea typeface="Comic Sans MS"/>
              <a:cs typeface="Comic Sans MS"/>
              <a:sym typeface="Comic Sans MS"/>
            </a:endParaRPr>
          </a:p>
          <a:p>
            <a:pPr marL="0" lvl="0" indent="0" algn="l" rtl="0">
              <a:spcBef>
                <a:spcPts val="400"/>
              </a:spcBef>
              <a:spcAft>
                <a:spcPts val="0"/>
              </a:spcAft>
              <a:buClr>
                <a:schemeClr val="dk1"/>
              </a:buClr>
              <a:buSzPts val="2000"/>
              <a:buNone/>
            </a:pPr>
            <a:r>
              <a:rPr lang="en-GB" sz="2000" b="1" u="sng" dirty="0">
                <a:latin typeface="Comic Sans MS"/>
                <a:ea typeface="Comic Sans MS"/>
                <a:cs typeface="Comic Sans MS"/>
                <a:sym typeface="Comic Sans MS"/>
              </a:rPr>
              <a:t>Shape and Space</a:t>
            </a:r>
            <a:r>
              <a:rPr lang="en-GB" sz="2000" dirty="0">
                <a:latin typeface="Comic Sans MS"/>
                <a:ea typeface="Comic Sans MS"/>
                <a:cs typeface="Comic Sans MS"/>
                <a:sym typeface="Comic Sans MS"/>
              </a:rPr>
              <a:t> </a:t>
            </a:r>
            <a:endParaRPr sz="2000" i="1" dirty="0">
              <a:latin typeface="Comic Sans MS"/>
              <a:ea typeface="Comic Sans MS"/>
              <a:cs typeface="Comic Sans MS"/>
              <a:sym typeface="Comic Sans MS"/>
            </a:endParaRPr>
          </a:p>
          <a:p>
            <a:pPr marL="0" lvl="0" indent="0" algn="l" rtl="0">
              <a:spcBef>
                <a:spcPts val="320"/>
              </a:spcBef>
              <a:spcAft>
                <a:spcPts val="0"/>
              </a:spcAft>
              <a:buClr>
                <a:schemeClr val="dk1"/>
              </a:buClr>
              <a:buSzPts val="1600"/>
              <a:buNone/>
            </a:pPr>
            <a:r>
              <a:rPr lang="en-GB" sz="1600" dirty="0">
                <a:latin typeface="Comic Sans MS"/>
                <a:ea typeface="Comic Sans MS"/>
                <a:cs typeface="Comic Sans MS"/>
                <a:sym typeface="Comic Sans MS"/>
              </a:rPr>
              <a:t>Recognising basic three dimensional shapes; investigating the relationship between two dimensional shapes and three dimensional shapes</a:t>
            </a:r>
            <a:endParaRPr sz="1600" dirty="0">
              <a:latin typeface="Comic Sans MS"/>
              <a:ea typeface="Comic Sans MS"/>
              <a:cs typeface="Comic Sans MS"/>
              <a:sym typeface="Comic Sans MS"/>
            </a:endParaRPr>
          </a:p>
          <a:p>
            <a:pPr marL="0" lvl="0" indent="0" algn="l" rtl="0">
              <a:spcBef>
                <a:spcPts val="400"/>
              </a:spcBef>
              <a:spcAft>
                <a:spcPts val="0"/>
              </a:spcAft>
              <a:buClr>
                <a:schemeClr val="dk1"/>
              </a:buClr>
              <a:buSzPts val="2000"/>
              <a:buNone/>
            </a:pPr>
            <a:r>
              <a:rPr lang="en-GB" sz="2000" b="1" u="sng" dirty="0">
                <a:latin typeface="Comic Sans MS"/>
                <a:ea typeface="Comic Sans MS"/>
                <a:cs typeface="Comic Sans MS"/>
                <a:sym typeface="Comic Sans MS"/>
              </a:rPr>
              <a:t>Handling Data</a:t>
            </a:r>
            <a:endParaRPr sz="2000" dirty="0">
              <a:latin typeface="Comic Sans MS"/>
              <a:ea typeface="Comic Sans MS"/>
              <a:cs typeface="Comic Sans MS"/>
              <a:sym typeface="Comic Sans MS"/>
            </a:endParaRPr>
          </a:p>
          <a:p>
            <a:pPr marL="0" lvl="0" indent="0" algn="l" rtl="0">
              <a:spcBef>
                <a:spcPts val="320"/>
              </a:spcBef>
              <a:spcAft>
                <a:spcPts val="0"/>
              </a:spcAft>
              <a:buClr>
                <a:schemeClr val="dk1"/>
              </a:buClr>
              <a:buSzPts val="1600"/>
              <a:buNone/>
            </a:pPr>
            <a:r>
              <a:rPr lang="en-GB" sz="1600" dirty="0">
                <a:latin typeface="Comic Sans MS"/>
                <a:ea typeface="Comic Sans MS"/>
                <a:cs typeface="Comic Sans MS"/>
                <a:sym typeface="Comic Sans MS"/>
              </a:rPr>
              <a:t>Graphs – understanding how to read pictographs, bar graphs and block graphs</a:t>
            </a:r>
            <a:endParaRPr sz="1600" dirty="0">
              <a:latin typeface="Comic Sans MS"/>
              <a:ea typeface="Comic Sans MS"/>
              <a:cs typeface="Comic Sans MS"/>
              <a:sym typeface="Comic Sans MS"/>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67"/>
        <p:cNvGrpSpPr/>
        <p:nvPr/>
      </p:nvGrpSpPr>
      <p:grpSpPr>
        <a:xfrm>
          <a:off x="0" y="0"/>
          <a:ext cx="0" cy="0"/>
          <a:chOff x="0" y="0"/>
          <a:chExt cx="0" cy="0"/>
        </a:xfrm>
      </p:grpSpPr>
      <p:sp>
        <p:nvSpPr>
          <p:cNvPr id="168" name="Google Shape;168;p13"/>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r>
              <a:rPr lang="en-GB"/>
              <a:t>Matamaitic agus Uimhearthacht</a:t>
            </a:r>
            <a:endParaRPr/>
          </a:p>
        </p:txBody>
      </p:sp>
      <p:sp>
        <p:nvSpPr>
          <p:cNvPr id="169" name="Google Shape;169;p13"/>
          <p:cNvSpPr txBox="1">
            <a:spLocks noGrp="1"/>
          </p:cNvSpPr>
          <p:nvPr>
            <p:ph type="body" idx="1"/>
          </p:nvPr>
        </p:nvSpPr>
        <p:spPr>
          <a:xfrm>
            <a:off x="437875" y="1268760"/>
            <a:ext cx="8229600" cy="4525963"/>
          </a:xfrm>
          <a:prstGeom prst="rect">
            <a:avLst/>
          </a:prstGeom>
          <a:noFill/>
          <a:ln>
            <a:noFill/>
          </a:ln>
        </p:spPr>
        <p:txBody>
          <a:bodyPr spcFirstLastPara="1" wrap="square" lIns="91425" tIns="45700" rIns="91425" bIns="45700" anchor="t" anchorCtr="0">
            <a:noAutofit/>
          </a:bodyPr>
          <a:lstStyle/>
          <a:p>
            <a:pPr marL="342900" lvl="0" indent="-342900" algn="l" rtl="0">
              <a:spcBef>
                <a:spcPts val="0"/>
              </a:spcBef>
              <a:spcAft>
                <a:spcPts val="0"/>
              </a:spcAft>
              <a:buClr>
                <a:schemeClr val="dk1"/>
              </a:buClr>
              <a:buSzPts val="1800"/>
              <a:buChar char="•"/>
            </a:pPr>
            <a:r>
              <a:rPr lang="en-GB" sz="1800" b="1" u="sng" dirty="0">
                <a:latin typeface="Comic Sans MS"/>
                <a:ea typeface="Comic Sans MS"/>
                <a:cs typeface="Comic Sans MS"/>
                <a:sym typeface="Comic Sans MS"/>
              </a:rPr>
              <a:t>We are very well resourced with Maths materials. We use the following to teach Maths</a:t>
            </a:r>
            <a:endParaRPr sz="1800" b="1" u="sng" dirty="0">
              <a:latin typeface="Comic Sans MS"/>
              <a:ea typeface="Comic Sans MS"/>
              <a:cs typeface="Comic Sans MS"/>
              <a:sym typeface="Comic Sans MS"/>
            </a:endParaRPr>
          </a:p>
          <a:p>
            <a:pPr marL="342900" lvl="0" indent="-342900" algn="l" rtl="0">
              <a:spcBef>
                <a:spcPts val="360"/>
              </a:spcBef>
              <a:spcAft>
                <a:spcPts val="0"/>
              </a:spcAft>
              <a:buClr>
                <a:schemeClr val="dk1"/>
              </a:buClr>
              <a:buSzPts val="1800"/>
              <a:buChar char="•"/>
            </a:pPr>
            <a:r>
              <a:rPr lang="en-GB" sz="1800" b="1" dirty="0">
                <a:latin typeface="Comic Sans MS"/>
                <a:ea typeface="Comic Sans MS"/>
                <a:cs typeface="Comic Sans MS"/>
                <a:sym typeface="Comic Sans MS"/>
              </a:rPr>
              <a:t>Collins Primary Maths</a:t>
            </a:r>
            <a:endParaRPr dirty="0"/>
          </a:p>
          <a:p>
            <a:pPr marL="342900" lvl="0" indent="-342900" algn="l" rtl="0">
              <a:spcBef>
                <a:spcPts val="360"/>
              </a:spcBef>
              <a:spcAft>
                <a:spcPts val="0"/>
              </a:spcAft>
              <a:buClr>
                <a:schemeClr val="dk1"/>
              </a:buClr>
              <a:buSzPts val="1800"/>
              <a:buChar char="•"/>
            </a:pPr>
            <a:r>
              <a:rPr lang="en-GB" sz="1800" b="1" dirty="0">
                <a:latin typeface="Comic Sans MS"/>
                <a:ea typeface="Comic Sans MS"/>
                <a:cs typeface="Comic Sans MS"/>
                <a:sym typeface="Comic Sans MS"/>
              </a:rPr>
              <a:t>Activity based learning resources</a:t>
            </a:r>
            <a:endParaRPr dirty="0"/>
          </a:p>
          <a:p>
            <a:pPr marL="342900" lvl="0" indent="-342900" algn="l" rtl="0">
              <a:spcBef>
                <a:spcPts val="360"/>
              </a:spcBef>
              <a:spcAft>
                <a:spcPts val="0"/>
              </a:spcAft>
              <a:buClr>
                <a:schemeClr val="dk1"/>
              </a:buClr>
              <a:buSzPts val="1800"/>
              <a:buFont typeface="Comic Sans MS"/>
              <a:buChar char="-"/>
            </a:pPr>
            <a:r>
              <a:rPr lang="en-GB" sz="1800" dirty="0">
                <a:latin typeface="Comic Sans MS"/>
                <a:ea typeface="Comic Sans MS"/>
                <a:cs typeface="Comic Sans MS"/>
                <a:sym typeface="Comic Sans MS"/>
              </a:rPr>
              <a:t>Dice</a:t>
            </a:r>
            <a:endParaRPr dirty="0"/>
          </a:p>
          <a:p>
            <a:pPr marL="342900" lvl="0" indent="-342900" algn="l" rtl="0">
              <a:spcBef>
                <a:spcPts val="360"/>
              </a:spcBef>
              <a:spcAft>
                <a:spcPts val="0"/>
              </a:spcAft>
              <a:buClr>
                <a:schemeClr val="dk1"/>
              </a:buClr>
              <a:buSzPts val="1800"/>
              <a:buFont typeface="Comic Sans MS"/>
              <a:buChar char="-"/>
            </a:pPr>
            <a:r>
              <a:rPr lang="en-GB" sz="1800" dirty="0">
                <a:latin typeface="Comic Sans MS"/>
                <a:ea typeface="Comic Sans MS"/>
                <a:cs typeface="Comic Sans MS"/>
                <a:sym typeface="Comic Sans MS"/>
              </a:rPr>
              <a:t>Dienes equipment</a:t>
            </a:r>
            <a:endParaRPr dirty="0"/>
          </a:p>
          <a:p>
            <a:pPr marL="342900" lvl="0" indent="-342900" algn="l" rtl="0">
              <a:spcBef>
                <a:spcPts val="360"/>
              </a:spcBef>
              <a:spcAft>
                <a:spcPts val="0"/>
              </a:spcAft>
              <a:buClr>
                <a:schemeClr val="dk1"/>
              </a:buClr>
              <a:buSzPts val="1800"/>
              <a:buFont typeface="Comic Sans MS"/>
              <a:buChar char="-"/>
            </a:pPr>
            <a:r>
              <a:rPr lang="en-GB" sz="1800" dirty="0">
                <a:latin typeface="Comic Sans MS"/>
                <a:ea typeface="Comic Sans MS"/>
                <a:cs typeface="Comic Sans MS"/>
                <a:sym typeface="Comic Sans MS"/>
              </a:rPr>
              <a:t>Counters</a:t>
            </a:r>
            <a:endParaRPr dirty="0"/>
          </a:p>
          <a:p>
            <a:pPr marL="342900" lvl="0" indent="-342900" algn="l" rtl="0">
              <a:spcBef>
                <a:spcPts val="360"/>
              </a:spcBef>
              <a:spcAft>
                <a:spcPts val="0"/>
              </a:spcAft>
              <a:buClr>
                <a:schemeClr val="dk1"/>
              </a:buClr>
              <a:buSzPts val="1800"/>
              <a:buFont typeface="Comic Sans MS"/>
              <a:buChar char="-"/>
            </a:pPr>
            <a:r>
              <a:rPr lang="en-GB" sz="1800" dirty="0" err="1">
                <a:latin typeface="Comic Sans MS"/>
                <a:ea typeface="Comic Sans MS"/>
                <a:cs typeface="Comic Sans MS"/>
                <a:sym typeface="Comic Sans MS"/>
              </a:rPr>
              <a:t>Unifix</a:t>
            </a:r>
            <a:r>
              <a:rPr lang="en-GB" sz="1800" dirty="0">
                <a:latin typeface="Comic Sans MS"/>
                <a:ea typeface="Comic Sans MS"/>
                <a:cs typeface="Comic Sans MS"/>
                <a:sym typeface="Comic Sans MS"/>
              </a:rPr>
              <a:t>. Multilink, </a:t>
            </a:r>
            <a:r>
              <a:rPr lang="en-GB" sz="1800" dirty="0" err="1">
                <a:latin typeface="Comic Sans MS"/>
                <a:ea typeface="Comic Sans MS"/>
                <a:cs typeface="Comic Sans MS"/>
                <a:sym typeface="Comic Sans MS"/>
              </a:rPr>
              <a:t>numicon</a:t>
            </a:r>
            <a:endParaRPr sz="1800" dirty="0">
              <a:latin typeface="Comic Sans MS"/>
              <a:ea typeface="Comic Sans MS"/>
              <a:cs typeface="Comic Sans MS"/>
              <a:sym typeface="Comic Sans MS"/>
            </a:endParaRPr>
          </a:p>
          <a:p>
            <a:pPr marL="342900" lvl="0" indent="-342900" algn="l" rtl="0">
              <a:spcBef>
                <a:spcPts val="360"/>
              </a:spcBef>
              <a:spcAft>
                <a:spcPts val="0"/>
              </a:spcAft>
              <a:buClr>
                <a:schemeClr val="dk1"/>
              </a:buClr>
              <a:buSzPts val="1800"/>
              <a:buFont typeface="Comic Sans MS"/>
              <a:buChar char="-"/>
            </a:pPr>
            <a:r>
              <a:rPr lang="en-GB" sz="1800" dirty="0">
                <a:latin typeface="Comic Sans MS"/>
                <a:ea typeface="Comic Sans MS"/>
                <a:cs typeface="Comic Sans MS"/>
                <a:sym typeface="Comic Sans MS"/>
              </a:rPr>
              <a:t>Basic number games (Snap, making pairs, dominoes etc)</a:t>
            </a:r>
            <a:endParaRPr sz="1800" b="1" dirty="0">
              <a:latin typeface="Comic Sans MS"/>
              <a:ea typeface="Comic Sans MS"/>
              <a:cs typeface="Comic Sans MS"/>
              <a:sym typeface="Comic Sans MS"/>
            </a:endParaRPr>
          </a:p>
          <a:p>
            <a:pPr marL="342900" lvl="0" indent="-342900" algn="l" rtl="0">
              <a:spcBef>
                <a:spcPts val="360"/>
              </a:spcBef>
              <a:spcAft>
                <a:spcPts val="0"/>
              </a:spcAft>
              <a:buClr>
                <a:schemeClr val="dk1"/>
              </a:buClr>
              <a:buSzPts val="1800"/>
              <a:buChar char="•"/>
            </a:pPr>
            <a:r>
              <a:rPr lang="en-GB" sz="1800" b="1" dirty="0">
                <a:latin typeface="Comic Sans MS"/>
                <a:ea typeface="Comic Sans MS"/>
                <a:cs typeface="Comic Sans MS"/>
                <a:sym typeface="Comic Sans MS"/>
              </a:rPr>
              <a:t>Activities / Games online</a:t>
            </a:r>
            <a:endParaRPr dirty="0"/>
          </a:p>
          <a:p>
            <a:pPr marL="342900" lvl="0" indent="-342900" algn="l" rtl="0">
              <a:spcBef>
                <a:spcPts val="360"/>
              </a:spcBef>
              <a:spcAft>
                <a:spcPts val="0"/>
              </a:spcAft>
              <a:buClr>
                <a:schemeClr val="dk1"/>
              </a:buClr>
              <a:buSzPts val="1800"/>
              <a:buChar char="•"/>
            </a:pPr>
            <a:r>
              <a:rPr lang="en-GB" sz="1800" b="1" dirty="0">
                <a:latin typeface="Comic Sans MS"/>
                <a:ea typeface="Comic Sans MS"/>
                <a:cs typeface="Comic Sans MS"/>
                <a:sym typeface="Comic Sans MS"/>
              </a:rPr>
              <a:t>Interactive resources / Apps</a:t>
            </a:r>
            <a:endParaRPr sz="1800" b="1" dirty="0">
              <a:latin typeface="Comic Sans MS"/>
              <a:ea typeface="Comic Sans MS"/>
              <a:cs typeface="Comic Sans MS"/>
              <a:sym typeface="Comic Sans MS"/>
            </a:endParaRPr>
          </a:p>
          <a:p>
            <a:pPr marL="342900" lvl="0" indent="-139700" algn="l" rtl="0">
              <a:spcBef>
                <a:spcPts val="640"/>
              </a:spcBef>
              <a:spcAft>
                <a:spcPts val="0"/>
              </a:spcAft>
              <a:buClr>
                <a:schemeClr val="dk1"/>
              </a:buClr>
              <a:buSzPts val="3200"/>
              <a:buNone/>
            </a:pPr>
            <a:endParaRPr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73"/>
        <p:cNvGrpSpPr/>
        <p:nvPr/>
      </p:nvGrpSpPr>
      <p:grpSpPr>
        <a:xfrm>
          <a:off x="0" y="0"/>
          <a:ext cx="0" cy="0"/>
          <a:chOff x="0" y="0"/>
          <a:chExt cx="0" cy="0"/>
        </a:xfrm>
      </p:grpSpPr>
      <p:sp>
        <p:nvSpPr>
          <p:cNvPr id="174" name="Google Shape;174;p14"/>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r>
              <a:rPr lang="en-GB"/>
              <a:t>Other areas of Learning</a:t>
            </a:r>
            <a:endParaRPr/>
          </a:p>
        </p:txBody>
      </p:sp>
      <p:sp>
        <p:nvSpPr>
          <p:cNvPr id="175" name="Google Shape;175;p14"/>
          <p:cNvSpPr txBox="1">
            <a:spLocks noGrp="1"/>
          </p:cNvSpPr>
          <p:nvPr>
            <p:ph type="body" idx="1"/>
          </p:nvPr>
        </p:nvSpPr>
        <p:spPr>
          <a:xfrm>
            <a:off x="457200" y="1124744"/>
            <a:ext cx="8229600" cy="5001419"/>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2400"/>
              <a:buNone/>
            </a:pPr>
            <a:r>
              <a:rPr lang="en-GB" sz="2400" b="1">
                <a:latin typeface="Comic Sans MS"/>
                <a:ea typeface="Comic Sans MS"/>
                <a:cs typeface="Comic Sans MS"/>
                <a:sym typeface="Comic Sans MS"/>
              </a:rPr>
              <a:t>The World Around Us: </a:t>
            </a:r>
            <a:r>
              <a:rPr lang="en-GB" sz="2400">
                <a:latin typeface="Comic Sans MS"/>
                <a:ea typeface="Comic Sans MS"/>
                <a:cs typeface="Comic Sans MS"/>
                <a:sym typeface="Comic Sans MS"/>
              </a:rPr>
              <a:t>Science &amp; Technology, History and Geography</a:t>
            </a:r>
            <a:endParaRPr/>
          </a:p>
          <a:p>
            <a:pPr marL="0" lvl="0" indent="0" algn="l" rtl="0">
              <a:spcBef>
                <a:spcPts val="320"/>
              </a:spcBef>
              <a:spcAft>
                <a:spcPts val="0"/>
              </a:spcAft>
              <a:buClr>
                <a:schemeClr val="dk1"/>
              </a:buClr>
              <a:buSzPts val="1600"/>
              <a:buNone/>
            </a:pPr>
            <a:r>
              <a:rPr lang="en-GB" sz="1600">
                <a:latin typeface="Comic Sans MS"/>
                <a:ea typeface="Comic Sans MS"/>
                <a:cs typeface="Comic Sans MS"/>
                <a:sym typeface="Comic Sans MS"/>
              </a:rPr>
              <a:t>We start the year with a series of mini-topics Roald Dahl, Spain, Autumn, Halloween, Winter</a:t>
            </a:r>
            <a:endParaRPr/>
          </a:p>
          <a:p>
            <a:pPr marL="0" lvl="0" indent="0" algn="l" rtl="0">
              <a:spcBef>
                <a:spcPts val="320"/>
              </a:spcBef>
              <a:spcAft>
                <a:spcPts val="0"/>
              </a:spcAft>
              <a:buClr>
                <a:schemeClr val="dk1"/>
              </a:buClr>
              <a:buSzPts val="1600"/>
              <a:buNone/>
            </a:pPr>
            <a:r>
              <a:rPr lang="en-GB" sz="1600">
                <a:latin typeface="Comic Sans MS"/>
                <a:ea typeface="Comic Sans MS"/>
                <a:cs typeface="Comic Sans MS"/>
                <a:sym typeface="Comic Sans MS"/>
              </a:rPr>
              <a:t>Then we continue with </a:t>
            </a:r>
            <a:endParaRPr/>
          </a:p>
          <a:p>
            <a:pPr marL="0" lvl="0" indent="0" algn="l" rtl="0">
              <a:spcBef>
                <a:spcPts val="320"/>
              </a:spcBef>
              <a:spcAft>
                <a:spcPts val="0"/>
              </a:spcAft>
              <a:buClr>
                <a:schemeClr val="dk1"/>
              </a:buClr>
              <a:buSzPts val="1600"/>
              <a:buNone/>
            </a:pPr>
            <a:r>
              <a:rPr lang="en-GB" sz="1600">
                <a:latin typeface="Comic Sans MS"/>
                <a:ea typeface="Comic Sans MS"/>
                <a:cs typeface="Comic Sans MS"/>
                <a:sym typeface="Comic Sans MS"/>
              </a:rPr>
              <a:t>Christmas around the world</a:t>
            </a:r>
            <a:endParaRPr/>
          </a:p>
          <a:p>
            <a:pPr marL="0" lvl="0" indent="0" algn="l" rtl="0">
              <a:spcBef>
                <a:spcPts val="320"/>
              </a:spcBef>
              <a:spcAft>
                <a:spcPts val="0"/>
              </a:spcAft>
              <a:buClr>
                <a:schemeClr val="dk1"/>
              </a:buClr>
              <a:buSzPts val="1600"/>
              <a:buNone/>
            </a:pPr>
            <a:r>
              <a:rPr lang="en-GB" sz="1600">
                <a:latin typeface="Comic Sans MS"/>
                <a:ea typeface="Comic Sans MS"/>
                <a:cs typeface="Comic Sans MS"/>
                <a:sym typeface="Comic Sans MS"/>
              </a:rPr>
              <a:t>The Weather</a:t>
            </a:r>
            <a:endParaRPr/>
          </a:p>
          <a:p>
            <a:pPr marL="0" lvl="0" indent="0" algn="l" rtl="0">
              <a:spcBef>
                <a:spcPts val="320"/>
              </a:spcBef>
              <a:spcAft>
                <a:spcPts val="0"/>
              </a:spcAft>
              <a:buClr>
                <a:schemeClr val="dk1"/>
              </a:buClr>
              <a:buSzPts val="1600"/>
              <a:buNone/>
            </a:pPr>
            <a:r>
              <a:rPr lang="en-GB" sz="1600">
                <a:latin typeface="Comic Sans MS"/>
                <a:ea typeface="Comic Sans MS"/>
                <a:cs typeface="Comic Sans MS"/>
                <a:sym typeface="Comic Sans MS"/>
              </a:rPr>
              <a:t>Celebrations</a:t>
            </a:r>
            <a:endParaRPr/>
          </a:p>
          <a:p>
            <a:pPr marL="0" lvl="0" indent="0" algn="l" rtl="0">
              <a:spcBef>
                <a:spcPts val="320"/>
              </a:spcBef>
              <a:spcAft>
                <a:spcPts val="0"/>
              </a:spcAft>
              <a:buClr>
                <a:schemeClr val="dk1"/>
              </a:buClr>
              <a:buSzPts val="1600"/>
              <a:buNone/>
            </a:pPr>
            <a:r>
              <a:rPr lang="en-GB" sz="1600">
                <a:latin typeface="Comic Sans MS"/>
                <a:ea typeface="Comic Sans MS"/>
                <a:cs typeface="Comic Sans MS"/>
                <a:sym typeface="Comic Sans MS"/>
              </a:rPr>
              <a:t>Minibeasts</a:t>
            </a:r>
            <a:endParaRPr sz="1600">
              <a:latin typeface="Comic Sans MS"/>
              <a:ea typeface="Comic Sans MS"/>
              <a:cs typeface="Comic Sans MS"/>
              <a:sym typeface="Comic Sans MS"/>
            </a:endParaRPr>
          </a:p>
          <a:p>
            <a:pPr marL="0" lvl="0" indent="0" algn="l" rtl="0">
              <a:spcBef>
                <a:spcPts val="320"/>
              </a:spcBef>
              <a:spcAft>
                <a:spcPts val="0"/>
              </a:spcAft>
              <a:buClr>
                <a:schemeClr val="dk1"/>
              </a:buClr>
              <a:buSzPts val="1600"/>
              <a:buNone/>
            </a:pPr>
            <a:endParaRPr sz="1600">
              <a:latin typeface="Comic Sans MS"/>
              <a:ea typeface="Comic Sans MS"/>
              <a:cs typeface="Comic Sans MS"/>
              <a:sym typeface="Comic Sans MS"/>
            </a:endParaRPr>
          </a:p>
          <a:p>
            <a:pPr marL="0" lvl="0" indent="0" algn="l" rtl="0">
              <a:spcBef>
                <a:spcPts val="320"/>
              </a:spcBef>
              <a:spcAft>
                <a:spcPts val="0"/>
              </a:spcAft>
              <a:buClr>
                <a:schemeClr val="dk1"/>
              </a:buClr>
              <a:buSzPts val="1600"/>
              <a:buNone/>
            </a:pPr>
            <a:r>
              <a:rPr lang="en-GB" sz="1600" b="1">
                <a:latin typeface="Comic Sans MS"/>
                <a:ea typeface="Comic Sans MS"/>
                <a:cs typeface="Comic Sans MS"/>
                <a:sym typeface="Comic Sans MS"/>
              </a:rPr>
              <a:t>The Arts</a:t>
            </a:r>
            <a:endParaRPr sz="1600">
              <a:latin typeface="Comic Sans MS"/>
              <a:ea typeface="Comic Sans MS"/>
              <a:cs typeface="Comic Sans MS"/>
              <a:sym typeface="Comic Sans MS"/>
            </a:endParaRPr>
          </a:p>
          <a:p>
            <a:pPr marL="0" lvl="0" indent="0" algn="l" rtl="0">
              <a:spcBef>
                <a:spcPts val="320"/>
              </a:spcBef>
              <a:spcAft>
                <a:spcPts val="0"/>
              </a:spcAft>
              <a:buClr>
                <a:schemeClr val="dk1"/>
              </a:buClr>
              <a:buSzPts val="1600"/>
              <a:buNone/>
            </a:pPr>
            <a:r>
              <a:rPr lang="en-GB" sz="1600">
                <a:latin typeface="Comic Sans MS"/>
                <a:ea typeface="Comic Sans MS"/>
                <a:cs typeface="Comic Sans MS"/>
                <a:sym typeface="Comic Sans MS"/>
              </a:rPr>
              <a:t>Music -We do lots of singing, learn the names of instruments, work on rhythm etc.</a:t>
            </a:r>
            <a:endParaRPr sz="1600">
              <a:latin typeface="Comic Sans MS"/>
              <a:ea typeface="Comic Sans MS"/>
              <a:cs typeface="Comic Sans MS"/>
              <a:sym typeface="Comic Sans MS"/>
            </a:endParaRPr>
          </a:p>
          <a:p>
            <a:pPr marL="0" lvl="0" indent="0" algn="l" rtl="0">
              <a:spcBef>
                <a:spcPts val="320"/>
              </a:spcBef>
              <a:spcAft>
                <a:spcPts val="0"/>
              </a:spcAft>
              <a:buClr>
                <a:schemeClr val="dk1"/>
              </a:buClr>
              <a:buSzPts val="1600"/>
              <a:buNone/>
            </a:pPr>
            <a:r>
              <a:rPr lang="en-GB" sz="1600">
                <a:latin typeface="Comic Sans MS"/>
                <a:ea typeface="Comic Sans MS"/>
                <a:cs typeface="Comic Sans MS"/>
                <a:sym typeface="Comic Sans MS"/>
              </a:rPr>
              <a:t>Drama – This is usually linked to reading, poetry, Christmas play etc.</a:t>
            </a:r>
            <a:endParaRPr/>
          </a:p>
          <a:p>
            <a:pPr marL="0" lvl="0" indent="0" algn="l" rtl="0">
              <a:spcBef>
                <a:spcPts val="320"/>
              </a:spcBef>
              <a:spcAft>
                <a:spcPts val="0"/>
              </a:spcAft>
              <a:buClr>
                <a:schemeClr val="dk1"/>
              </a:buClr>
              <a:buSzPts val="1600"/>
              <a:buNone/>
            </a:pPr>
            <a:r>
              <a:rPr lang="en-GB" sz="1600">
                <a:latin typeface="Comic Sans MS"/>
                <a:ea typeface="Comic Sans MS"/>
                <a:cs typeface="Comic Sans MS"/>
                <a:sym typeface="Comic Sans MS"/>
              </a:rPr>
              <a:t>Art and Design – This is usually  linked to the seasons/time of year, class topics,    competitions or other whole school events </a:t>
            </a:r>
            <a:endParaRPr sz="1600">
              <a:latin typeface="Comic Sans MS"/>
              <a:ea typeface="Comic Sans MS"/>
              <a:cs typeface="Comic Sans MS"/>
              <a:sym typeface="Comic Sans MS"/>
            </a:endParaRPr>
          </a:p>
          <a:p>
            <a:pPr marL="0" lvl="0" indent="0" algn="l" rtl="0">
              <a:spcBef>
                <a:spcPts val="640"/>
              </a:spcBef>
              <a:spcAft>
                <a:spcPts val="0"/>
              </a:spcAft>
              <a:buClr>
                <a:schemeClr val="dk1"/>
              </a:buClr>
              <a:buSzPts val="3200"/>
              <a:buNone/>
            </a:pPr>
            <a:r>
              <a:rPr lang="en-GB">
                <a:latin typeface="Comic Sans MS"/>
                <a:ea typeface="Comic Sans MS"/>
                <a:cs typeface="Comic Sans MS"/>
                <a:sym typeface="Comic Sans MS"/>
              </a:rPr>
              <a:t>                  </a:t>
            </a:r>
            <a:endParaRPr/>
          </a:p>
          <a:p>
            <a:pPr marL="0" lvl="0" indent="0" algn="l" rtl="0">
              <a:spcBef>
                <a:spcPts val="320"/>
              </a:spcBef>
              <a:spcAft>
                <a:spcPts val="0"/>
              </a:spcAft>
              <a:buClr>
                <a:schemeClr val="dk1"/>
              </a:buClr>
              <a:buSzPts val="1600"/>
              <a:buNone/>
            </a:pPr>
            <a:endParaRPr sz="1600" b="1">
              <a:latin typeface="Comic Sans MS"/>
              <a:ea typeface="Comic Sans MS"/>
              <a:cs typeface="Comic Sans MS"/>
              <a:sym typeface="Comic Sans MS"/>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79"/>
        <p:cNvGrpSpPr/>
        <p:nvPr/>
      </p:nvGrpSpPr>
      <p:grpSpPr>
        <a:xfrm>
          <a:off x="0" y="0"/>
          <a:ext cx="0" cy="0"/>
          <a:chOff x="0" y="0"/>
          <a:chExt cx="0" cy="0"/>
        </a:xfrm>
      </p:grpSpPr>
      <p:sp>
        <p:nvSpPr>
          <p:cNvPr id="180" name="Google Shape;180;p15"/>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r>
              <a:rPr lang="en-GB" sz="2800">
                <a:latin typeface="Comic Sans MS"/>
                <a:ea typeface="Comic Sans MS"/>
                <a:cs typeface="Comic Sans MS"/>
                <a:sym typeface="Comic Sans MS"/>
              </a:rPr>
              <a:t>Personal Development and Mutual Understanding (PDMU)</a:t>
            </a:r>
            <a:endParaRPr sz="2800">
              <a:latin typeface="Comic Sans MS"/>
              <a:ea typeface="Comic Sans MS"/>
              <a:cs typeface="Comic Sans MS"/>
              <a:sym typeface="Comic Sans MS"/>
            </a:endParaRPr>
          </a:p>
        </p:txBody>
      </p:sp>
      <p:sp>
        <p:nvSpPr>
          <p:cNvPr id="181" name="Google Shape;181;p15"/>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Autofit/>
          </a:bodyPr>
          <a:lstStyle/>
          <a:p>
            <a:pPr marL="342900" lvl="0" indent="-342900" algn="l" rtl="0">
              <a:spcBef>
                <a:spcPts val="0"/>
              </a:spcBef>
              <a:spcAft>
                <a:spcPts val="0"/>
              </a:spcAft>
              <a:buClr>
                <a:schemeClr val="dk1"/>
              </a:buClr>
              <a:buSzPts val="1600"/>
              <a:buChar char="•"/>
            </a:pPr>
            <a:r>
              <a:rPr lang="en-GB" sz="1600">
                <a:latin typeface="Comic Sans MS"/>
                <a:ea typeface="Comic Sans MS"/>
                <a:cs typeface="Comic Sans MS"/>
                <a:sym typeface="Comic Sans MS"/>
              </a:rPr>
              <a:t>We follow the NSPCC Keeping Safe Programme</a:t>
            </a:r>
            <a:endParaRPr sz="1600">
              <a:latin typeface="Comic Sans MS"/>
              <a:ea typeface="Comic Sans MS"/>
              <a:cs typeface="Comic Sans MS"/>
              <a:sym typeface="Comic Sans MS"/>
            </a:endParaRPr>
          </a:p>
          <a:p>
            <a:pPr marL="342900" lvl="0" indent="-342900" algn="l" rtl="0">
              <a:spcBef>
                <a:spcPts val="320"/>
              </a:spcBef>
              <a:spcAft>
                <a:spcPts val="0"/>
              </a:spcAft>
              <a:buClr>
                <a:schemeClr val="dk1"/>
              </a:buClr>
              <a:buSzPts val="1600"/>
              <a:buChar char="•"/>
            </a:pPr>
            <a:r>
              <a:rPr lang="en-GB" sz="1600">
                <a:latin typeface="Comic Sans MS"/>
                <a:ea typeface="Comic Sans MS"/>
                <a:cs typeface="Comic Sans MS"/>
                <a:sym typeface="Comic Sans MS"/>
              </a:rPr>
              <a:t>Class theme and homework each term</a:t>
            </a:r>
            <a:endParaRPr/>
          </a:p>
          <a:p>
            <a:pPr marL="0" lvl="0" indent="0" algn="l" rtl="0">
              <a:spcBef>
                <a:spcPts val="320"/>
              </a:spcBef>
              <a:spcAft>
                <a:spcPts val="0"/>
              </a:spcAft>
              <a:buClr>
                <a:schemeClr val="dk1"/>
              </a:buClr>
              <a:buSzPts val="1600"/>
              <a:buNone/>
            </a:pPr>
            <a:r>
              <a:rPr lang="en-GB" sz="1600">
                <a:latin typeface="Comic Sans MS"/>
                <a:ea typeface="Comic Sans MS"/>
                <a:cs typeface="Comic Sans MS"/>
                <a:sym typeface="Comic Sans MS"/>
              </a:rPr>
              <a:t>     Term 1 Healthy Relationships</a:t>
            </a:r>
            <a:endParaRPr/>
          </a:p>
          <a:p>
            <a:pPr marL="0" lvl="0" indent="0" algn="l" rtl="0">
              <a:spcBef>
                <a:spcPts val="320"/>
              </a:spcBef>
              <a:spcAft>
                <a:spcPts val="0"/>
              </a:spcAft>
              <a:buClr>
                <a:schemeClr val="dk1"/>
              </a:buClr>
              <a:buSzPts val="1600"/>
              <a:buNone/>
            </a:pPr>
            <a:r>
              <a:rPr lang="en-GB" sz="1600">
                <a:latin typeface="Comic Sans MS"/>
                <a:ea typeface="Comic Sans MS"/>
                <a:cs typeface="Comic Sans MS"/>
                <a:sym typeface="Comic Sans MS"/>
              </a:rPr>
              <a:t>     Term 2 My Body</a:t>
            </a:r>
            <a:endParaRPr/>
          </a:p>
          <a:p>
            <a:pPr marL="0" lvl="0" indent="0" algn="l" rtl="0">
              <a:spcBef>
                <a:spcPts val="320"/>
              </a:spcBef>
              <a:spcAft>
                <a:spcPts val="0"/>
              </a:spcAft>
              <a:buClr>
                <a:schemeClr val="dk1"/>
              </a:buClr>
              <a:buSzPts val="1600"/>
              <a:buNone/>
            </a:pPr>
            <a:r>
              <a:rPr lang="en-GB" sz="1600">
                <a:latin typeface="Comic Sans MS"/>
                <a:ea typeface="Comic Sans MS"/>
                <a:cs typeface="Comic Sans MS"/>
                <a:sym typeface="Comic Sans MS"/>
              </a:rPr>
              <a:t>     Term 3 Keeping Safe</a:t>
            </a:r>
            <a:endParaRPr sz="1600">
              <a:latin typeface="Comic Sans MS"/>
              <a:ea typeface="Comic Sans MS"/>
              <a:cs typeface="Comic Sans MS"/>
              <a:sym typeface="Comic Sans MS"/>
            </a:endParaRPr>
          </a:p>
          <a:p>
            <a:pPr marL="342900" lvl="0" indent="-342900" algn="l" rtl="0">
              <a:spcBef>
                <a:spcPts val="320"/>
              </a:spcBef>
              <a:spcAft>
                <a:spcPts val="0"/>
              </a:spcAft>
              <a:buClr>
                <a:schemeClr val="dk1"/>
              </a:buClr>
              <a:buSzPts val="1600"/>
              <a:buChar char="•"/>
            </a:pPr>
            <a:r>
              <a:rPr lang="en-GB" sz="1600">
                <a:latin typeface="Comic Sans MS"/>
                <a:ea typeface="Comic Sans MS"/>
                <a:cs typeface="Comic Sans MS"/>
                <a:sym typeface="Comic Sans MS"/>
              </a:rPr>
              <a:t>If you want to find out more check NSPCC website</a:t>
            </a:r>
            <a:endParaRPr/>
          </a:p>
          <a:p>
            <a:pPr marL="0" lvl="0" indent="0" algn="l" rtl="0">
              <a:spcBef>
                <a:spcPts val="320"/>
              </a:spcBef>
              <a:spcAft>
                <a:spcPts val="0"/>
              </a:spcAft>
              <a:buClr>
                <a:srgbClr val="FF0000"/>
              </a:buClr>
              <a:buSzPts val="1600"/>
              <a:buNone/>
            </a:pPr>
            <a:r>
              <a:rPr lang="en-GB" sz="1600">
                <a:solidFill>
                  <a:srgbClr val="FF0000"/>
                </a:solidFill>
                <a:latin typeface="Comic Sans MS"/>
                <a:ea typeface="Comic Sans MS"/>
                <a:cs typeface="Comic Sans MS"/>
                <a:sym typeface="Comic Sans MS"/>
              </a:rPr>
              <a:t>      </a:t>
            </a:r>
            <a:r>
              <a:rPr lang="en-GB" sz="1600" u="sng">
                <a:solidFill>
                  <a:srgbClr val="FF0000"/>
                </a:solidFill>
                <a:latin typeface="Comic Sans MS"/>
                <a:ea typeface="Comic Sans MS"/>
                <a:cs typeface="Comic Sans MS"/>
                <a:sym typeface="Comic Sans MS"/>
                <a:hlinkClick r:id="rId3">
                  <a:extLst>
                    <a:ext uri="{A12FA001-AC4F-418D-AE19-62706E023703}">
                      <ahyp:hlinkClr xmlns:ahyp="http://schemas.microsoft.com/office/drawing/2018/hyperlinkcolor" val="tx"/>
                    </a:ext>
                  </a:extLst>
                </a:hlinkClick>
              </a:rPr>
              <a:t>www.nspcc.org.uk</a:t>
            </a:r>
            <a:endParaRPr sz="1600">
              <a:solidFill>
                <a:srgbClr val="FF0000"/>
              </a:solidFill>
              <a:latin typeface="Comic Sans MS"/>
              <a:ea typeface="Comic Sans MS"/>
              <a:cs typeface="Comic Sans MS"/>
              <a:sym typeface="Comic Sans MS"/>
            </a:endParaRPr>
          </a:p>
          <a:p>
            <a:pPr marL="342900" lvl="0" indent="-342900" algn="l" rtl="0">
              <a:spcBef>
                <a:spcPts val="320"/>
              </a:spcBef>
              <a:spcAft>
                <a:spcPts val="0"/>
              </a:spcAft>
              <a:buClr>
                <a:schemeClr val="dk1"/>
              </a:buClr>
              <a:buSzPts val="1600"/>
              <a:buChar char="•"/>
            </a:pPr>
            <a:r>
              <a:rPr lang="en-GB" sz="1600">
                <a:latin typeface="Comic Sans MS"/>
                <a:ea typeface="Comic Sans MS"/>
                <a:cs typeface="Comic Sans MS"/>
                <a:sym typeface="Comic Sans MS"/>
              </a:rPr>
              <a:t>We follow the Living Learning Together Programme</a:t>
            </a:r>
            <a:endParaRPr/>
          </a:p>
          <a:p>
            <a:pPr marL="0" lvl="0" indent="0" algn="l" rtl="0">
              <a:spcBef>
                <a:spcPts val="320"/>
              </a:spcBef>
              <a:spcAft>
                <a:spcPts val="0"/>
              </a:spcAft>
              <a:buClr>
                <a:schemeClr val="dk1"/>
              </a:buClr>
              <a:buSzPts val="1600"/>
              <a:buNone/>
            </a:pPr>
            <a:r>
              <a:rPr lang="en-GB" sz="1600">
                <a:latin typeface="Comic Sans MS"/>
                <a:ea typeface="Comic Sans MS"/>
                <a:cs typeface="Comic Sans MS"/>
                <a:sym typeface="Comic Sans MS"/>
              </a:rPr>
              <a:t>      Unit 1- Getting to know me</a:t>
            </a:r>
            <a:endParaRPr/>
          </a:p>
          <a:p>
            <a:pPr marL="0" lvl="0" indent="0" algn="l" rtl="0">
              <a:spcBef>
                <a:spcPts val="320"/>
              </a:spcBef>
              <a:spcAft>
                <a:spcPts val="0"/>
              </a:spcAft>
              <a:buClr>
                <a:schemeClr val="dk1"/>
              </a:buClr>
              <a:buSzPts val="1600"/>
              <a:buNone/>
            </a:pPr>
            <a:r>
              <a:rPr lang="en-GB" sz="1600">
                <a:latin typeface="Comic Sans MS"/>
                <a:ea typeface="Comic Sans MS"/>
                <a:cs typeface="Comic Sans MS"/>
                <a:sym typeface="Comic Sans MS"/>
              </a:rPr>
              <a:t>      Unit 2- Feeling good and feeling sad</a:t>
            </a:r>
            <a:endParaRPr/>
          </a:p>
          <a:p>
            <a:pPr marL="0" lvl="0" indent="0" algn="l" rtl="0">
              <a:spcBef>
                <a:spcPts val="320"/>
              </a:spcBef>
              <a:spcAft>
                <a:spcPts val="0"/>
              </a:spcAft>
              <a:buClr>
                <a:schemeClr val="dk1"/>
              </a:buClr>
              <a:buSzPts val="1600"/>
              <a:buNone/>
            </a:pPr>
            <a:r>
              <a:rPr lang="en-GB" sz="1600">
                <a:latin typeface="Comic Sans MS"/>
                <a:ea typeface="Comic Sans MS"/>
                <a:cs typeface="Comic Sans MS"/>
                <a:sym typeface="Comic Sans MS"/>
              </a:rPr>
              <a:t>      Unit 3- Taking care Be safe</a:t>
            </a:r>
            <a:endParaRPr/>
          </a:p>
          <a:p>
            <a:pPr marL="0" lvl="0" indent="0" algn="l" rtl="0">
              <a:spcBef>
                <a:spcPts val="320"/>
              </a:spcBef>
              <a:spcAft>
                <a:spcPts val="0"/>
              </a:spcAft>
              <a:buClr>
                <a:schemeClr val="dk1"/>
              </a:buClr>
              <a:buSzPts val="1600"/>
              <a:buNone/>
            </a:pPr>
            <a:r>
              <a:rPr lang="en-GB" sz="1600">
                <a:latin typeface="Comic Sans MS"/>
                <a:ea typeface="Comic Sans MS"/>
                <a:cs typeface="Comic Sans MS"/>
                <a:sym typeface="Comic Sans MS"/>
              </a:rPr>
              <a:t>      Unit 4- Getting along with others</a:t>
            </a:r>
            <a:endParaRPr/>
          </a:p>
          <a:p>
            <a:pPr marL="0" lvl="0" indent="0" algn="l" rtl="0">
              <a:spcBef>
                <a:spcPts val="320"/>
              </a:spcBef>
              <a:spcAft>
                <a:spcPts val="0"/>
              </a:spcAft>
              <a:buClr>
                <a:schemeClr val="dk1"/>
              </a:buClr>
              <a:buSzPts val="1600"/>
              <a:buNone/>
            </a:pPr>
            <a:r>
              <a:rPr lang="en-GB" sz="1600">
                <a:latin typeface="Comic Sans MS"/>
                <a:ea typeface="Comic Sans MS"/>
                <a:cs typeface="Comic Sans MS"/>
                <a:sym typeface="Comic Sans MS"/>
              </a:rPr>
              <a:t>      Unit 5- Why should I ?</a:t>
            </a:r>
            <a:endParaRPr/>
          </a:p>
          <a:p>
            <a:pPr marL="0" lvl="0" indent="0" algn="l" rtl="0">
              <a:spcBef>
                <a:spcPts val="320"/>
              </a:spcBef>
              <a:spcAft>
                <a:spcPts val="0"/>
              </a:spcAft>
              <a:buClr>
                <a:schemeClr val="dk1"/>
              </a:buClr>
              <a:buSzPts val="1600"/>
              <a:buNone/>
            </a:pPr>
            <a:r>
              <a:rPr lang="en-GB" sz="1600">
                <a:latin typeface="Comic Sans MS"/>
                <a:ea typeface="Comic Sans MS"/>
                <a:cs typeface="Comic Sans MS"/>
                <a:sym typeface="Comic Sans MS"/>
              </a:rPr>
              <a:t>      Unit 6- I belong</a:t>
            </a:r>
            <a:endParaRPr sz="1600">
              <a:latin typeface="Comic Sans MS"/>
              <a:ea typeface="Comic Sans MS"/>
              <a:cs typeface="Comic Sans MS"/>
              <a:sym typeface="Comic Sans MS"/>
            </a:endParaRPr>
          </a:p>
          <a:p>
            <a:pPr marL="0" lvl="0" indent="0" algn="l" rtl="0">
              <a:spcBef>
                <a:spcPts val="320"/>
              </a:spcBef>
              <a:spcAft>
                <a:spcPts val="0"/>
              </a:spcAft>
              <a:buClr>
                <a:schemeClr val="dk1"/>
              </a:buClr>
              <a:buSzPts val="1600"/>
              <a:buNone/>
            </a:pPr>
            <a:r>
              <a:rPr lang="en-GB" sz="1600">
                <a:latin typeface="Comic Sans MS"/>
                <a:ea typeface="Comic Sans MS"/>
                <a:cs typeface="Comic Sans MS"/>
                <a:sym typeface="Comic Sans MS"/>
              </a:rPr>
              <a:t> </a:t>
            </a:r>
            <a:endParaRPr/>
          </a:p>
          <a:p>
            <a:pPr marL="0" lvl="0" indent="0" algn="l" rtl="0">
              <a:spcBef>
                <a:spcPts val="320"/>
              </a:spcBef>
              <a:spcAft>
                <a:spcPts val="0"/>
              </a:spcAft>
              <a:buClr>
                <a:schemeClr val="dk1"/>
              </a:buClr>
              <a:buSzPts val="1600"/>
              <a:buNone/>
            </a:pPr>
            <a:r>
              <a:rPr lang="en-GB" sz="1600">
                <a:latin typeface="Comic Sans MS"/>
                <a:ea typeface="Comic Sans MS"/>
                <a:cs typeface="Comic Sans MS"/>
                <a:sym typeface="Comic Sans MS"/>
              </a:rPr>
              <a:t>      </a:t>
            </a:r>
            <a:endParaRPr sz="1600">
              <a:latin typeface="Comic Sans MS"/>
              <a:ea typeface="Comic Sans MS"/>
              <a:cs typeface="Comic Sans MS"/>
              <a:sym typeface="Comic Sans MS"/>
            </a:endParaRPr>
          </a:p>
          <a:p>
            <a:pPr marL="0" lvl="0" indent="0" algn="l" rtl="0">
              <a:spcBef>
                <a:spcPts val="320"/>
              </a:spcBef>
              <a:spcAft>
                <a:spcPts val="0"/>
              </a:spcAft>
              <a:buClr>
                <a:schemeClr val="dk1"/>
              </a:buClr>
              <a:buSzPts val="1600"/>
              <a:buNone/>
            </a:pPr>
            <a:r>
              <a:rPr lang="en-GB" sz="1600">
                <a:latin typeface="Comic Sans MS"/>
                <a:ea typeface="Comic Sans MS"/>
                <a:cs typeface="Comic Sans MS"/>
                <a:sym typeface="Comic Sans MS"/>
              </a:rPr>
              <a:t> </a:t>
            </a:r>
            <a:endParaRPr sz="1600">
              <a:latin typeface="Comic Sans MS"/>
              <a:ea typeface="Comic Sans MS"/>
              <a:cs typeface="Comic Sans MS"/>
              <a:sym typeface="Comic Sans MS"/>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85"/>
        <p:cNvGrpSpPr/>
        <p:nvPr/>
      </p:nvGrpSpPr>
      <p:grpSpPr>
        <a:xfrm>
          <a:off x="0" y="0"/>
          <a:ext cx="0" cy="0"/>
          <a:chOff x="0" y="0"/>
          <a:chExt cx="0" cy="0"/>
        </a:xfrm>
      </p:grpSpPr>
      <p:sp>
        <p:nvSpPr>
          <p:cNvPr id="186" name="Google Shape;186;p16"/>
          <p:cNvSpPr/>
          <p:nvPr/>
        </p:nvSpPr>
        <p:spPr>
          <a:xfrm>
            <a:off x="899591" y="548680"/>
            <a:ext cx="6894323" cy="544760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Clr>
                <a:schemeClr val="dk1"/>
              </a:buClr>
              <a:buSzPts val="2800"/>
              <a:buFont typeface="Comic Sans MS"/>
              <a:buNone/>
            </a:pPr>
            <a:r>
              <a:rPr lang="en-GB" sz="2800" b="0" i="0" u="none" strike="noStrike" cap="none" dirty="0">
                <a:solidFill>
                  <a:schemeClr val="dk1"/>
                </a:solidFill>
                <a:latin typeface="Comic Sans MS"/>
                <a:ea typeface="Comic Sans MS"/>
                <a:cs typeface="Comic Sans MS"/>
                <a:sym typeface="Comic Sans MS"/>
              </a:rPr>
              <a:t>Obair </a:t>
            </a:r>
            <a:r>
              <a:rPr lang="en-GB" sz="2800" b="0" i="0" u="none" strike="noStrike" cap="none" dirty="0" err="1">
                <a:solidFill>
                  <a:schemeClr val="dk1"/>
                </a:solidFill>
                <a:latin typeface="Comic Sans MS"/>
                <a:ea typeface="Comic Sans MS"/>
                <a:cs typeface="Comic Sans MS"/>
                <a:sym typeface="Comic Sans MS"/>
              </a:rPr>
              <a:t>Bhaile</a:t>
            </a:r>
            <a:endParaRPr sz="2800" b="0" i="0" u="none" strike="noStrike" cap="none" dirty="0">
              <a:solidFill>
                <a:schemeClr val="dk1"/>
              </a:solidFill>
              <a:latin typeface="Comic Sans MS"/>
              <a:ea typeface="Comic Sans MS"/>
              <a:cs typeface="Comic Sans MS"/>
              <a:sym typeface="Comic Sans MS"/>
            </a:endParaRPr>
          </a:p>
          <a:p>
            <a:pPr marL="0" marR="0" lvl="0" indent="0" algn="l" rtl="0">
              <a:spcBef>
                <a:spcPts val="0"/>
              </a:spcBef>
              <a:spcAft>
                <a:spcPts val="0"/>
              </a:spcAft>
              <a:buNone/>
            </a:pPr>
            <a:r>
              <a:rPr lang="en-GB" sz="1200" dirty="0">
                <a:solidFill>
                  <a:schemeClr val="dk1"/>
                </a:solidFill>
                <a:latin typeface="Comic Sans MS"/>
                <a:sym typeface="Comic Sans MS"/>
              </a:rPr>
              <a:t>Classroom will be used for sending homework tasks and the class stream on Classroom will be used for sending messages. Worksheets for the week will be sent home on the 1</a:t>
            </a:r>
            <a:r>
              <a:rPr lang="en-GB" sz="1200" baseline="30000" dirty="0">
                <a:solidFill>
                  <a:schemeClr val="dk1"/>
                </a:solidFill>
                <a:latin typeface="Comic Sans MS"/>
                <a:sym typeface="Comic Sans MS"/>
              </a:rPr>
              <a:t>st</a:t>
            </a:r>
            <a:r>
              <a:rPr lang="en-GB" sz="1200" dirty="0">
                <a:solidFill>
                  <a:schemeClr val="dk1"/>
                </a:solidFill>
                <a:latin typeface="Comic Sans MS"/>
                <a:sym typeface="Comic Sans MS"/>
              </a:rPr>
              <a:t> day of the week in your child’s homework folder</a:t>
            </a:r>
            <a:endParaRPr sz="1200" dirty="0"/>
          </a:p>
          <a:p>
            <a:pPr marL="0" marR="0" lvl="0" indent="0" algn="l" rtl="0">
              <a:spcBef>
                <a:spcPts val="0"/>
              </a:spcBef>
              <a:spcAft>
                <a:spcPts val="0"/>
              </a:spcAft>
              <a:buClr>
                <a:schemeClr val="dk1"/>
              </a:buClr>
              <a:buSzPts val="2000"/>
              <a:buFont typeface="Arial"/>
              <a:buNone/>
            </a:pPr>
            <a:endParaRPr sz="1200" dirty="0">
              <a:solidFill>
                <a:schemeClr val="dk1"/>
              </a:solidFill>
              <a:latin typeface="Comic Sans MS"/>
              <a:ea typeface="Comic Sans MS"/>
              <a:cs typeface="Comic Sans MS"/>
              <a:sym typeface="Comic Sans MS"/>
            </a:endParaRPr>
          </a:p>
          <a:p>
            <a:pPr marL="0" marR="0" lvl="0" indent="0" algn="l" rtl="0">
              <a:spcBef>
                <a:spcPts val="0"/>
              </a:spcBef>
              <a:spcAft>
                <a:spcPts val="0"/>
              </a:spcAft>
              <a:buClr>
                <a:schemeClr val="dk1"/>
              </a:buClr>
              <a:buSzPts val="2000"/>
              <a:buFont typeface="Comic Sans MS"/>
              <a:buNone/>
            </a:pPr>
            <a:r>
              <a:rPr lang="en-GB" sz="1200" dirty="0">
                <a:solidFill>
                  <a:schemeClr val="dk1"/>
                </a:solidFill>
                <a:latin typeface="Comic Sans MS"/>
                <a:ea typeface="Comic Sans MS"/>
                <a:cs typeface="Comic Sans MS"/>
                <a:sym typeface="Comic Sans MS"/>
              </a:rPr>
              <a:t>Spellings activity and list will be given at the beginning of week- it is a good idea to put the sounds in an envelope and repeat each evening, so your child knows the spellings really well each week. </a:t>
            </a:r>
          </a:p>
          <a:p>
            <a:pPr marL="0" marR="0" lvl="0" indent="0" algn="l" rtl="0">
              <a:spcBef>
                <a:spcPts val="0"/>
              </a:spcBef>
              <a:spcAft>
                <a:spcPts val="0"/>
              </a:spcAft>
              <a:buClr>
                <a:schemeClr val="dk1"/>
              </a:buClr>
              <a:buSzPts val="2000"/>
              <a:buFont typeface="Comic Sans MS"/>
              <a:buNone/>
            </a:pPr>
            <a:r>
              <a:rPr lang="en-GB" sz="1200" dirty="0">
                <a:solidFill>
                  <a:schemeClr val="dk1"/>
                </a:solidFill>
                <a:latin typeface="Comic Sans MS"/>
                <a:sym typeface="Comic Sans MS"/>
              </a:rPr>
              <a:t>Your child will be assessed every week with a dictation based on the words we’ve been working on during the week, at school and at home. This assessment will be sent home in the blue homework folder on Mondays and parents need to sign each week and send the spelling book back in your child’s blue folder.</a:t>
            </a:r>
          </a:p>
          <a:p>
            <a:pPr marL="0" marR="0" lvl="0" indent="0" algn="l" rtl="0">
              <a:spcBef>
                <a:spcPts val="0"/>
              </a:spcBef>
              <a:spcAft>
                <a:spcPts val="0"/>
              </a:spcAft>
              <a:buClr>
                <a:schemeClr val="dk1"/>
              </a:buClr>
              <a:buSzPts val="2000"/>
              <a:buFont typeface="Comic Sans MS"/>
              <a:buNone/>
            </a:pPr>
            <a:endParaRPr lang="en-GB" sz="1200" dirty="0">
              <a:solidFill>
                <a:schemeClr val="dk1"/>
              </a:solidFill>
              <a:latin typeface="Comic Sans MS"/>
              <a:sym typeface="Comic Sans MS"/>
            </a:endParaRPr>
          </a:p>
          <a:p>
            <a:pPr marL="0" marR="0" lvl="0" indent="0" algn="l" rtl="0">
              <a:spcBef>
                <a:spcPts val="0"/>
              </a:spcBef>
              <a:spcAft>
                <a:spcPts val="0"/>
              </a:spcAft>
              <a:buClr>
                <a:schemeClr val="dk1"/>
              </a:buClr>
              <a:buSzPts val="2000"/>
              <a:buFont typeface="Comic Sans MS"/>
              <a:buNone/>
            </a:pPr>
            <a:r>
              <a:rPr lang="en-GB" sz="1200" dirty="0">
                <a:solidFill>
                  <a:schemeClr val="dk1"/>
                </a:solidFill>
                <a:latin typeface="Comic Sans MS"/>
                <a:sym typeface="Comic Sans MS"/>
              </a:rPr>
              <a:t>An easy–read will be sent home with your child each week (which they will have read in class the week before). Pupils should spend at least 10 minutes each night reading both this easy-read, their new reading book and their own supplementary reading material. Parents can keep a record of what their child has read in the reading record.</a:t>
            </a:r>
          </a:p>
          <a:p>
            <a:pPr marL="0" marR="0" lvl="0" indent="0" algn="l" rtl="0">
              <a:spcBef>
                <a:spcPts val="0"/>
              </a:spcBef>
              <a:spcAft>
                <a:spcPts val="0"/>
              </a:spcAft>
              <a:buClr>
                <a:schemeClr val="dk1"/>
              </a:buClr>
              <a:buSzPts val="2000"/>
              <a:buFont typeface="Comic Sans MS"/>
              <a:buNone/>
            </a:pPr>
            <a:endParaRPr sz="1200" dirty="0"/>
          </a:p>
          <a:p>
            <a:pPr marL="0" marR="0" lvl="0" indent="0" algn="l" rtl="0">
              <a:spcBef>
                <a:spcPts val="0"/>
              </a:spcBef>
              <a:spcAft>
                <a:spcPts val="0"/>
              </a:spcAft>
              <a:buClr>
                <a:schemeClr val="dk1"/>
              </a:buClr>
              <a:buSzPts val="2000"/>
              <a:buFont typeface="Arial"/>
              <a:buNone/>
            </a:pPr>
            <a:r>
              <a:rPr lang="en-GB" sz="1200" dirty="0">
                <a:solidFill>
                  <a:schemeClr val="dk1"/>
                </a:solidFill>
                <a:latin typeface="Comic Sans MS"/>
                <a:ea typeface="Comic Sans MS"/>
                <a:cs typeface="Comic Sans MS"/>
                <a:sym typeface="Comic Sans MS"/>
              </a:rPr>
              <a:t>Homework will consist of one written piece of work (Literacy, Numeracy, a</a:t>
            </a:r>
            <a:r>
              <a:rPr lang="en-GB" sz="1200" b="0" i="0" u="none" strike="noStrike" cap="none" dirty="0">
                <a:solidFill>
                  <a:schemeClr val="dk1"/>
                </a:solidFill>
                <a:latin typeface="Comic Sans MS"/>
                <a:ea typeface="Comic Sans MS"/>
                <a:cs typeface="Comic Sans MS"/>
                <a:sym typeface="Comic Sans MS"/>
              </a:rPr>
              <a:t> topic-based homework or Personal Development), Spellings, Reading and practical learning tasks. </a:t>
            </a:r>
            <a:endParaRPr sz="1200" dirty="0">
              <a:solidFill>
                <a:schemeClr val="dk1"/>
              </a:solidFill>
              <a:latin typeface="Comic Sans MS"/>
              <a:ea typeface="Comic Sans MS"/>
              <a:cs typeface="Comic Sans MS"/>
              <a:sym typeface="Comic Sans MS"/>
            </a:endParaRPr>
          </a:p>
          <a:p>
            <a:pPr marL="0" marR="0" lvl="0" indent="0" algn="l" rtl="0">
              <a:spcBef>
                <a:spcPts val="0"/>
              </a:spcBef>
              <a:spcAft>
                <a:spcPts val="0"/>
              </a:spcAft>
              <a:buClr>
                <a:schemeClr val="dk1"/>
              </a:buClr>
              <a:buSzPts val="2000"/>
              <a:buFont typeface="Comic Sans MS"/>
              <a:buNone/>
            </a:pPr>
            <a:r>
              <a:rPr lang="en-GB" sz="1200" dirty="0">
                <a:solidFill>
                  <a:schemeClr val="dk1"/>
                </a:solidFill>
                <a:latin typeface="Comic Sans MS"/>
                <a:ea typeface="Comic Sans MS"/>
                <a:cs typeface="Comic Sans MS"/>
                <a:sym typeface="Comic Sans MS"/>
              </a:rPr>
              <a:t>This written homework is to be returned digitally using Classroom by Thursday evening. Feedback will be given digitally on Friday morning.</a:t>
            </a:r>
          </a:p>
          <a:p>
            <a:pPr marL="0" marR="0" lvl="0" indent="0" algn="l" rtl="0">
              <a:spcBef>
                <a:spcPts val="0"/>
              </a:spcBef>
              <a:spcAft>
                <a:spcPts val="0"/>
              </a:spcAft>
              <a:buClr>
                <a:schemeClr val="dk1"/>
              </a:buClr>
              <a:buSzPts val="2000"/>
              <a:buFont typeface="Comic Sans MS"/>
              <a:buNone/>
            </a:pPr>
            <a:endParaRPr lang="en-GB" sz="1200" dirty="0">
              <a:solidFill>
                <a:schemeClr val="dk1"/>
              </a:solidFill>
              <a:latin typeface="Comic Sans MS"/>
              <a:ea typeface="Comic Sans MS"/>
              <a:cs typeface="Comic Sans MS"/>
              <a:sym typeface="Comic Sans MS"/>
            </a:endParaRPr>
          </a:p>
          <a:p>
            <a:pPr marL="0" marR="0" lvl="0" indent="0" algn="l" rtl="0">
              <a:spcBef>
                <a:spcPts val="0"/>
              </a:spcBef>
              <a:spcAft>
                <a:spcPts val="0"/>
              </a:spcAft>
              <a:buClr>
                <a:schemeClr val="dk1"/>
              </a:buClr>
              <a:buSzPts val="2000"/>
              <a:buFont typeface="Comic Sans MS"/>
              <a:buNone/>
            </a:pPr>
            <a:r>
              <a:rPr lang="en-GB" sz="1200" dirty="0">
                <a:solidFill>
                  <a:schemeClr val="dk1"/>
                </a:solidFill>
                <a:latin typeface="Comic Sans MS"/>
                <a:ea typeface="Comic Sans MS"/>
                <a:cs typeface="Comic Sans MS"/>
                <a:sym typeface="Comic Sans MS"/>
              </a:rPr>
              <a:t>Homework folders with your child’s reading book and Reading Record book inside must be returned to school each morning as we use these throughout the day and on a Friday we also need to prepare the Homework folders for the following week.</a:t>
            </a:r>
            <a:endParaRPr sz="1200" dirty="0">
              <a:solidFill>
                <a:schemeClr val="dk1"/>
              </a:solidFill>
              <a:latin typeface="Comic Sans MS"/>
              <a:ea typeface="Comic Sans MS"/>
              <a:cs typeface="Comic Sans MS"/>
              <a:sym typeface="Comic Sans MS"/>
            </a:endParaRPr>
          </a:p>
          <a:p>
            <a:pPr marL="0" marR="0" lvl="0" indent="0" algn="l" rtl="0">
              <a:spcBef>
                <a:spcPts val="0"/>
              </a:spcBef>
              <a:spcAft>
                <a:spcPts val="0"/>
              </a:spcAft>
              <a:buClr>
                <a:schemeClr val="dk1"/>
              </a:buClr>
              <a:buSzPts val="2000"/>
              <a:buFont typeface="Arial"/>
              <a:buNone/>
            </a:pPr>
            <a:endParaRPr sz="2000" dirty="0">
              <a:solidFill>
                <a:schemeClr val="dk1"/>
              </a:solidFill>
              <a:latin typeface="Comic Sans MS"/>
              <a:ea typeface="Comic Sans MS"/>
              <a:cs typeface="Comic Sans MS"/>
              <a:sym typeface="Comic Sans MS"/>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90"/>
        <p:cNvGrpSpPr/>
        <p:nvPr/>
      </p:nvGrpSpPr>
      <p:grpSpPr>
        <a:xfrm>
          <a:off x="0" y="0"/>
          <a:ext cx="0" cy="0"/>
          <a:chOff x="0" y="0"/>
          <a:chExt cx="0" cy="0"/>
        </a:xfrm>
      </p:grpSpPr>
      <p:sp>
        <p:nvSpPr>
          <p:cNvPr id="191" name="Google Shape;191;p17"/>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r>
              <a:rPr lang="en-GB"/>
              <a:t>Assessment</a:t>
            </a:r>
            <a:endParaRPr/>
          </a:p>
        </p:txBody>
      </p:sp>
      <p:sp>
        <p:nvSpPr>
          <p:cNvPr id="192" name="Google Shape;192;p17"/>
          <p:cNvSpPr txBox="1">
            <a:spLocks noGrp="1"/>
          </p:cNvSpPr>
          <p:nvPr>
            <p:ph type="body" idx="1"/>
          </p:nvPr>
        </p:nvSpPr>
        <p:spPr>
          <a:xfrm>
            <a:off x="457200" y="1052736"/>
            <a:ext cx="8507288" cy="5544616"/>
          </a:xfrm>
          <a:prstGeom prst="rect">
            <a:avLst/>
          </a:prstGeom>
          <a:noFill/>
          <a:ln>
            <a:noFill/>
          </a:ln>
        </p:spPr>
        <p:txBody>
          <a:bodyPr spcFirstLastPara="1" wrap="square" lIns="91425" tIns="45700" rIns="91425" bIns="45700" anchor="t" anchorCtr="0">
            <a:noAutofit/>
          </a:bodyPr>
          <a:lstStyle/>
          <a:p>
            <a:pPr marL="342900" lvl="0" indent="-241300" algn="l" rtl="0">
              <a:spcBef>
                <a:spcPts val="0"/>
              </a:spcBef>
              <a:spcAft>
                <a:spcPts val="0"/>
              </a:spcAft>
              <a:buClr>
                <a:schemeClr val="dk1"/>
              </a:buClr>
              <a:buSzPts val="1600"/>
              <a:buNone/>
            </a:pPr>
            <a:endParaRPr sz="1600" dirty="0">
              <a:latin typeface="Comic Sans MS"/>
              <a:ea typeface="Comic Sans MS"/>
              <a:cs typeface="Comic Sans MS"/>
              <a:sym typeface="Comic Sans MS"/>
            </a:endParaRPr>
          </a:p>
          <a:p>
            <a:pPr marL="342900" lvl="0" indent="-342900" algn="l" rtl="0">
              <a:spcBef>
                <a:spcPts val="320"/>
              </a:spcBef>
              <a:spcAft>
                <a:spcPts val="0"/>
              </a:spcAft>
              <a:buClr>
                <a:schemeClr val="dk1"/>
              </a:buClr>
              <a:buSzPts val="1600"/>
              <a:buChar char="•"/>
            </a:pPr>
            <a:r>
              <a:rPr lang="en-GB" sz="1600" dirty="0">
                <a:latin typeface="Comic Sans MS"/>
                <a:ea typeface="Comic Sans MS"/>
                <a:cs typeface="Comic Sans MS"/>
                <a:sym typeface="Comic Sans MS"/>
              </a:rPr>
              <a:t>A key question parents often ask is ‘how will my child be assessed?’</a:t>
            </a:r>
            <a:endParaRPr dirty="0"/>
          </a:p>
          <a:p>
            <a:pPr marL="342900" lvl="0" indent="-342900" algn="l" rtl="0">
              <a:spcBef>
                <a:spcPts val="320"/>
              </a:spcBef>
              <a:spcAft>
                <a:spcPts val="0"/>
              </a:spcAft>
              <a:buClr>
                <a:schemeClr val="dk1"/>
              </a:buClr>
              <a:buSzPts val="1600"/>
              <a:buChar char="•"/>
            </a:pPr>
            <a:r>
              <a:rPr lang="en-GB" sz="1600" dirty="0" err="1">
                <a:latin typeface="Comic Sans MS"/>
                <a:ea typeface="Comic Sans MS"/>
                <a:cs typeface="Comic Sans MS"/>
                <a:sym typeface="Comic Sans MS"/>
              </a:rPr>
              <a:t>Bunscoil</a:t>
            </a:r>
            <a:r>
              <a:rPr lang="en-GB" sz="1600" dirty="0">
                <a:latin typeface="Comic Sans MS"/>
                <a:ea typeface="Comic Sans MS"/>
                <a:cs typeface="Comic Sans MS"/>
                <a:sym typeface="Comic Sans MS"/>
              </a:rPr>
              <a:t> </a:t>
            </a:r>
            <a:r>
              <a:rPr lang="en-GB" sz="1600" dirty="0" err="1">
                <a:latin typeface="Comic Sans MS"/>
                <a:ea typeface="Comic Sans MS"/>
                <a:cs typeface="Comic Sans MS"/>
                <a:sym typeface="Comic Sans MS"/>
              </a:rPr>
              <a:t>Bheanna</a:t>
            </a:r>
            <a:r>
              <a:rPr lang="en-GB" sz="1600" dirty="0">
                <a:latin typeface="Comic Sans MS"/>
                <a:ea typeface="Comic Sans MS"/>
                <a:cs typeface="Comic Sans MS"/>
                <a:sym typeface="Comic Sans MS"/>
              </a:rPr>
              <a:t> Boirche assesses pupils in the same ways as pupils are assessed in any other primary school in Northern Ireland – Irish or English medium. </a:t>
            </a:r>
            <a:endParaRPr dirty="0"/>
          </a:p>
          <a:p>
            <a:pPr marL="342900" lvl="0" indent="-342900" algn="l" rtl="0">
              <a:spcBef>
                <a:spcPts val="320"/>
              </a:spcBef>
              <a:spcAft>
                <a:spcPts val="0"/>
              </a:spcAft>
              <a:buClr>
                <a:schemeClr val="dk1"/>
              </a:buClr>
              <a:buSzPts val="1600"/>
              <a:buChar char="•"/>
            </a:pPr>
            <a:r>
              <a:rPr lang="en-GB" sz="1600" dirty="0">
                <a:latin typeface="Comic Sans MS"/>
                <a:ea typeface="Comic Sans MS"/>
                <a:cs typeface="Comic Sans MS"/>
                <a:sym typeface="Comic Sans MS"/>
              </a:rPr>
              <a:t>In accordance with the NI Curriculum, in Years 1 – 7, teachers must assess your child’s learning.  </a:t>
            </a:r>
            <a:endParaRPr dirty="0"/>
          </a:p>
          <a:p>
            <a:pPr marL="342900" lvl="0" indent="-342900" algn="l" rtl="0">
              <a:spcBef>
                <a:spcPts val="320"/>
              </a:spcBef>
              <a:spcAft>
                <a:spcPts val="0"/>
              </a:spcAft>
              <a:buClr>
                <a:schemeClr val="dk1"/>
              </a:buClr>
              <a:buSzPts val="1600"/>
              <a:buChar char="•"/>
            </a:pPr>
            <a:r>
              <a:rPr lang="en-GB" sz="1600" dirty="0">
                <a:latin typeface="Comic Sans MS"/>
                <a:ea typeface="Comic Sans MS"/>
                <a:cs typeface="Comic Sans MS"/>
                <a:sym typeface="Comic Sans MS"/>
              </a:rPr>
              <a:t>In Rang 1, 2 &amp; 3, this predominantly takes the form of ongoing individual classroom observations. In Rang 3,  pupils are also assessed on a weekly basis on their key literacy and numeracy skills/targets, albeit in a very informal style, such as structured games and 1:1 activities.</a:t>
            </a:r>
            <a:endParaRPr dirty="0"/>
          </a:p>
          <a:p>
            <a:pPr marL="342900" lvl="0" indent="-342900" algn="l" rtl="0">
              <a:spcBef>
                <a:spcPts val="320"/>
              </a:spcBef>
              <a:spcAft>
                <a:spcPts val="0"/>
              </a:spcAft>
              <a:buClr>
                <a:schemeClr val="dk1"/>
              </a:buClr>
              <a:buSzPts val="1600"/>
              <a:buChar char="•"/>
            </a:pPr>
            <a:r>
              <a:rPr lang="en-GB" sz="1600" dirty="0">
                <a:latin typeface="Comic Sans MS"/>
                <a:ea typeface="Comic Sans MS"/>
                <a:cs typeface="Comic Sans MS"/>
                <a:sym typeface="Comic Sans MS"/>
              </a:rPr>
              <a:t>In Rang 3 - 7, pupils undergo standardised tests in the summer term in English, Irish and Maths, which give a more formal indication of progress.  These scores are then analysed by the teachers, and used to plan the future teaching and learning of our pupils. </a:t>
            </a:r>
            <a:endParaRPr dirty="0"/>
          </a:p>
          <a:p>
            <a:pPr marL="342900" lvl="0" indent="-342900" algn="l" rtl="0">
              <a:spcBef>
                <a:spcPts val="320"/>
              </a:spcBef>
              <a:spcAft>
                <a:spcPts val="0"/>
              </a:spcAft>
              <a:buClr>
                <a:schemeClr val="dk1"/>
              </a:buClr>
              <a:buSzPts val="1600"/>
              <a:buChar char="•"/>
            </a:pPr>
            <a:r>
              <a:rPr lang="en-GB" sz="1600" dirty="0">
                <a:latin typeface="Comic Sans MS"/>
                <a:ea typeface="Comic Sans MS"/>
                <a:cs typeface="Comic Sans MS"/>
                <a:sym typeface="Comic Sans MS"/>
              </a:rPr>
              <a:t>At the beginning of the 2</a:t>
            </a:r>
            <a:r>
              <a:rPr lang="en-GB" sz="1600" baseline="30000" dirty="0">
                <a:latin typeface="Comic Sans MS"/>
                <a:ea typeface="Comic Sans MS"/>
                <a:cs typeface="Comic Sans MS"/>
                <a:sym typeface="Comic Sans MS"/>
              </a:rPr>
              <a:t>nd</a:t>
            </a:r>
            <a:r>
              <a:rPr lang="en-GB" sz="1600" dirty="0">
                <a:latin typeface="Comic Sans MS"/>
                <a:ea typeface="Comic Sans MS"/>
                <a:cs typeface="Comic Sans MS"/>
                <a:sym typeface="Comic Sans MS"/>
              </a:rPr>
              <a:t> term, 1:1 parent-teacher meetings help to update you on your child’s progress and to suggest areas to help support your child at home.</a:t>
            </a:r>
            <a:endParaRPr dirty="0"/>
          </a:p>
          <a:p>
            <a:pPr marL="342900" lvl="0" indent="-342900" algn="l" rtl="0">
              <a:spcBef>
                <a:spcPts val="320"/>
              </a:spcBef>
              <a:spcAft>
                <a:spcPts val="0"/>
              </a:spcAft>
              <a:buClr>
                <a:schemeClr val="dk1"/>
              </a:buClr>
              <a:buSzPts val="1600"/>
              <a:buChar char="•"/>
            </a:pPr>
            <a:r>
              <a:rPr lang="en-GB" sz="1600" dirty="0">
                <a:latin typeface="Comic Sans MS"/>
                <a:ea typeface="Comic Sans MS"/>
                <a:cs typeface="Comic Sans MS"/>
                <a:sym typeface="Comic Sans MS"/>
              </a:rPr>
              <a:t>At the end of each school year, you will receive a written report from your child’s teacher. This will describe your child’s progress in every aspect of the curriculum.</a:t>
            </a:r>
            <a:endParaRPr dirty="0"/>
          </a:p>
          <a:p>
            <a:pPr marL="342900" lvl="0" indent="-342900" algn="l" rtl="0">
              <a:lnSpc>
                <a:spcPct val="90000"/>
              </a:lnSpc>
              <a:spcBef>
                <a:spcPts val="160"/>
              </a:spcBef>
              <a:spcAft>
                <a:spcPts val="0"/>
              </a:spcAft>
              <a:buClr>
                <a:schemeClr val="dk1"/>
              </a:buClr>
              <a:buSzPts val="800"/>
              <a:buFont typeface="Calibri"/>
              <a:buNone/>
            </a:pPr>
            <a:endParaRPr sz="800" dirty="0">
              <a:solidFill>
                <a:srgbClr val="000000"/>
              </a:solidFill>
              <a:latin typeface="Comic Sans MS"/>
              <a:ea typeface="Comic Sans MS"/>
              <a:cs typeface="Comic Sans MS"/>
              <a:sym typeface="Comic Sans MS"/>
            </a:endParaRPr>
          </a:p>
          <a:p>
            <a:pPr marL="342900" lvl="0" indent="-342900" algn="l" rtl="0">
              <a:lnSpc>
                <a:spcPct val="90000"/>
              </a:lnSpc>
              <a:spcBef>
                <a:spcPts val="760"/>
              </a:spcBef>
              <a:spcAft>
                <a:spcPts val="0"/>
              </a:spcAft>
              <a:buClr>
                <a:schemeClr val="dk1"/>
              </a:buClr>
              <a:buSzPts val="800"/>
              <a:buFont typeface="Calibri"/>
              <a:buNone/>
            </a:pPr>
            <a:endParaRPr sz="800" b="1" u="sng" dirty="0">
              <a:solidFill>
                <a:srgbClr val="000000"/>
              </a:solidFill>
              <a:latin typeface="Comic Sans MS"/>
              <a:ea typeface="Comic Sans MS"/>
              <a:cs typeface="Comic Sans MS"/>
              <a:sym typeface="Comic Sans MS"/>
            </a:endParaRPr>
          </a:p>
          <a:p>
            <a:pPr marL="342900" lvl="0" indent="-342900" algn="l" rtl="0">
              <a:lnSpc>
                <a:spcPct val="90000"/>
              </a:lnSpc>
              <a:spcBef>
                <a:spcPts val="760"/>
              </a:spcBef>
              <a:spcAft>
                <a:spcPts val="0"/>
              </a:spcAft>
              <a:buClr>
                <a:schemeClr val="dk1"/>
              </a:buClr>
              <a:buSzPts val="800"/>
              <a:buFont typeface="Calibri"/>
              <a:buNone/>
            </a:pPr>
            <a:endParaRPr sz="800" b="1" u="sng" dirty="0">
              <a:solidFill>
                <a:srgbClr val="000000"/>
              </a:solidFill>
              <a:latin typeface="Comic Sans MS"/>
              <a:ea typeface="Comic Sans MS"/>
              <a:cs typeface="Comic Sans MS"/>
              <a:sym typeface="Comic Sans MS"/>
            </a:endParaRPr>
          </a:p>
          <a:p>
            <a:pPr marL="342900" lvl="0" indent="-342900" algn="l" rtl="0">
              <a:lnSpc>
                <a:spcPct val="90000"/>
              </a:lnSpc>
              <a:spcBef>
                <a:spcPts val="760"/>
              </a:spcBef>
              <a:spcAft>
                <a:spcPts val="0"/>
              </a:spcAft>
              <a:buClr>
                <a:schemeClr val="dk1"/>
              </a:buClr>
              <a:buSzPts val="800"/>
              <a:buFont typeface="Calibri"/>
              <a:buNone/>
            </a:pPr>
            <a:endParaRPr sz="800" b="1" u="sng" dirty="0">
              <a:solidFill>
                <a:srgbClr val="000000"/>
              </a:solidFill>
              <a:latin typeface="Comic Sans MS"/>
              <a:ea typeface="Comic Sans MS"/>
              <a:cs typeface="Comic Sans MS"/>
              <a:sym typeface="Comic Sans MS"/>
            </a:endParaRPr>
          </a:p>
          <a:p>
            <a:pPr marL="342900" lvl="0" indent="-342900" algn="l" rtl="0">
              <a:lnSpc>
                <a:spcPct val="90000"/>
              </a:lnSpc>
              <a:spcBef>
                <a:spcPts val="760"/>
              </a:spcBef>
              <a:spcAft>
                <a:spcPts val="0"/>
              </a:spcAft>
              <a:buClr>
                <a:schemeClr val="dk1"/>
              </a:buClr>
              <a:buSzPts val="800"/>
              <a:buFont typeface="Calibri"/>
              <a:buNone/>
            </a:pPr>
            <a:endParaRPr sz="800" b="1" u="sng" dirty="0">
              <a:solidFill>
                <a:srgbClr val="000000"/>
              </a:solidFill>
              <a:latin typeface="Comic Sans MS"/>
              <a:ea typeface="Comic Sans MS"/>
              <a:cs typeface="Comic Sans MS"/>
              <a:sym typeface="Comic Sans MS"/>
            </a:endParaRPr>
          </a:p>
          <a:p>
            <a:pPr marL="342900" lvl="0" indent="-342900" algn="l" rtl="0">
              <a:lnSpc>
                <a:spcPct val="90000"/>
              </a:lnSpc>
              <a:spcBef>
                <a:spcPts val="760"/>
              </a:spcBef>
              <a:spcAft>
                <a:spcPts val="0"/>
              </a:spcAft>
              <a:buClr>
                <a:schemeClr val="dk1"/>
              </a:buClr>
              <a:buSzPts val="800"/>
              <a:buFont typeface="Calibri"/>
              <a:buNone/>
            </a:pPr>
            <a:endParaRPr sz="800" b="1" u="sng" dirty="0">
              <a:solidFill>
                <a:srgbClr val="000000"/>
              </a:solidFill>
              <a:latin typeface="Comic Sans MS"/>
              <a:ea typeface="Comic Sans MS"/>
              <a:cs typeface="Comic Sans MS"/>
              <a:sym typeface="Comic Sans MS"/>
            </a:endParaRPr>
          </a:p>
          <a:p>
            <a:pPr marL="342900" lvl="0" indent="-342900" algn="l" rtl="0">
              <a:lnSpc>
                <a:spcPct val="90000"/>
              </a:lnSpc>
              <a:spcBef>
                <a:spcPts val="760"/>
              </a:spcBef>
              <a:spcAft>
                <a:spcPts val="0"/>
              </a:spcAft>
              <a:buClr>
                <a:schemeClr val="dk1"/>
              </a:buClr>
              <a:buSzPts val="800"/>
              <a:buFont typeface="Calibri"/>
              <a:buNone/>
            </a:pPr>
            <a:endParaRPr sz="800" b="1" u="sng" dirty="0">
              <a:solidFill>
                <a:srgbClr val="000000"/>
              </a:solidFill>
              <a:latin typeface="Comic Sans MS"/>
              <a:ea typeface="Comic Sans MS"/>
              <a:cs typeface="Comic Sans MS"/>
              <a:sym typeface="Comic Sans MS"/>
            </a:endParaRPr>
          </a:p>
          <a:p>
            <a:pPr marL="342900" lvl="0" indent="-342900" algn="l" rtl="0">
              <a:lnSpc>
                <a:spcPct val="90000"/>
              </a:lnSpc>
              <a:spcBef>
                <a:spcPts val="760"/>
              </a:spcBef>
              <a:spcAft>
                <a:spcPts val="0"/>
              </a:spcAft>
              <a:buClr>
                <a:schemeClr val="dk1"/>
              </a:buClr>
              <a:buSzPts val="800"/>
              <a:buFont typeface="Calibri"/>
              <a:buNone/>
            </a:pPr>
            <a:endParaRPr sz="800" b="1" u="sng" dirty="0">
              <a:solidFill>
                <a:srgbClr val="000000"/>
              </a:solidFill>
              <a:latin typeface="Comic Sans MS"/>
              <a:ea typeface="Comic Sans MS"/>
              <a:cs typeface="Comic Sans MS"/>
              <a:sym typeface="Comic Sans MS"/>
            </a:endParaRPr>
          </a:p>
          <a:p>
            <a:pPr marL="0" lvl="0" indent="0" algn="l" rtl="0">
              <a:spcBef>
                <a:spcPts val="1240"/>
              </a:spcBef>
              <a:spcAft>
                <a:spcPts val="0"/>
              </a:spcAft>
              <a:buClr>
                <a:schemeClr val="dk1"/>
              </a:buClr>
              <a:buSzPts val="3200"/>
              <a:buNone/>
            </a:pPr>
            <a:endParaRPr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96"/>
        <p:cNvGrpSpPr/>
        <p:nvPr/>
      </p:nvGrpSpPr>
      <p:grpSpPr>
        <a:xfrm>
          <a:off x="0" y="0"/>
          <a:ext cx="0" cy="0"/>
          <a:chOff x="0" y="0"/>
          <a:chExt cx="0" cy="0"/>
        </a:xfrm>
      </p:grpSpPr>
      <p:pic>
        <p:nvPicPr>
          <p:cNvPr id="197" name="Google Shape;197;p18"/>
          <p:cNvPicPr preferRelativeResize="0"/>
          <p:nvPr/>
        </p:nvPicPr>
        <p:blipFill rotWithShape="1">
          <a:blip r:embed="rId3">
            <a:alphaModFix/>
          </a:blip>
          <a:srcRect/>
          <a:stretch/>
        </p:blipFill>
        <p:spPr>
          <a:xfrm>
            <a:off x="323850" y="260350"/>
            <a:ext cx="8640763" cy="1585913"/>
          </a:xfrm>
          <a:prstGeom prst="rect">
            <a:avLst/>
          </a:prstGeom>
          <a:noFill/>
          <a:ln>
            <a:noFill/>
          </a:ln>
        </p:spPr>
      </p:pic>
      <p:sp>
        <p:nvSpPr>
          <p:cNvPr id="198" name="Google Shape;198;p18"/>
          <p:cNvSpPr txBox="1">
            <a:spLocks noGrp="1"/>
          </p:cNvSpPr>
          <p:nvPr>
            <p:ph type="title"/>
          </p:nvPr>
        </p:nvSpPr>
        <p:spPr>
          <a:xfrm>
            <a:off x="457200" y="274638"/>
            <a:ext cx="8229600" cy="922337"/>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r>
              <a:rPr lang="en-GB">
                <a:latin typeface="Comic Sans MS"/>
                <a:ea typeface="Comic Sans MS"/>
                <a:cs typeface="Comic Sans MS"/>
                <a:sym typeface="Comic Sans MS"/>
              </a:rPr>
              <a:t>Spóirt</a:t>
            </a:r>
            <a:endParaRPr/>
          </a:p>
        </p:txBody>
      </p:sp>
      <p:sp>
        <p:nvSpPr>
          <p:cNvPr id="199" name="Google Shape;199;p18"/>
          <p:cNvSpPr txBox="1">
            <a:spLocks noGrp="1"/>
          </p:cNvSpPr>
          <p:nvPr>
            <p:ph type="body" idx="1"/>
          </p:nvPr>
        </p:nvSpPr>
        <p:spPr>
          <a:xfrm>
            <a:off x="457200" y="1052513"/>
            <a:ext cx="8229600" cy="5329237"/>
          </a:xfrm>
          <a:prstGeom prst="rect">
            <a:avLst/>
          </a:prstGeom>
          <a:noFill/>
          <a:ln>
            <a:noFill/>
          </a:ln>
        </p:spPr>
        <p:txBody>
          <a:bodyPr spcFirstLastPara="1" wrap="square" lIns="91425" tIns="45700" rIns="91425" bIns="45700" anchor="t" anchorCtr="0">
            <a:noAutofit/>
          </a:bodyPr>
          <a:lstStyle/>
          <a:p>
            <a:pPr marL="0" lvl="0" indent="0" algn="l" rtl="0">
              <a:lnSpc>
                <a:spcPct val="80000"/>
              </a:lnSpc>
              <a:spcBef>
                <a:spcPts val="0"/>
              </a:spcBef>
              <a:spcAft>
                <a:spcPts val="0"/>
              </a:spcAft>
              <a:buClr>
                <a:schemeClr val="dk1"/>
              </a:buClr>
              <a:buSzPts val="1000"/>
              <a:buFont typeface="Arial"/>
              <a:buNone/>
            </a:pPr>
            <a:endParaRPr sz="1000" dirty="0">
              <a:latin typeface="Times New Roman"/>
              <a:ea typeface="Times New Roman"/>
              <a:cs typeface="Times New Roman"/>
              <a:sym typeface="Times New Roman"/>
            </a:endParaRPr>
          </a:p>
          <a:p>
            <a:pPr marL="0" lvl="0" indent="0" algn="just" rtl="0">
              <a:lnSpc>
                <a:spcPct val="80000"/>
              </a:lnSpc>
              <a:spcBef>
                <a:spcPts val="320"/>
              </a:spcBef>
              <a:spcAft>
                <a:spcPts val="0"/>
              </a:spcAft>
              <a:buClr>
                <a:schemeClr val="dk1"/>
              </a:buClr>
              <a:buSzPts val="1600"/>
              <a:buFont typeface="Arial"/>
              <a:buNone/>
            </a:pPr>
            <a:endParaRPr sz="1600" dirty="0">
              <a:latin typeface="Comic Sans MS"/>
              <a:ea typeface="Comic Sans MS"/>
              <a:cs typeface="Comic Sans MS"/>
              <a:sym typeface="Comic Sans MS"/>
            </a:endParaRPr>
          </a:p>
          <a:p>
            <a:pPr marL="0" lvl="0" indent="0" algn="just" rtl="0">
              <a:lnSpc>
                <a:spcPct val="80000"/>
              </a:lnSpc>
              <a:spcBef>
                <a:spcPts val="320"/>
              </a:spcBef>
              <a:spcAft>
                <a:spcPts val="0"/>
              </a:spcAft>
              <a:buClr>
                <a:schemeClr val="dk1"/>
              </a:buClr>
              <a:buSzPts val="1600"/>
              <a:buFont typeface="Arial"/>
              <a:buNone/>
            </a:pPr>
            <a:endParaRPr sz="1600" dirty="0">
              <a:latin typeface="Comic Sans MS"/>
              <a:ea typeface="Comic Sans MS"/>
              <a:cs typeface="Comic Sans MS"/>
              <a:sym typeface="Comic Sans MS"/>
            </a:endParaRPr>
          </a:p>
          <a:p>
            <a:pPr marL="0" lvl="0" indent="0" algn="just" rtl="0">
              <a:lnSpc>
                <a:spcPct val="80000"/>
              </a:lnSpc>
              <a:spcBef>
                <a:spcPts val="320"/>
              </a:spcBef>
              <a:spcAft>
                <a:spcPts val="0"/>
              </a:spcAft>
              <a:buClr>
                <a:schemeClr val="dk1"/>
              </a:buClr>
              <a:buSzPts val="1600"/>
              <a:buFont typeface="Arial"/>
              <a:buNone/>
            </a:pPr>
            <a:endParaRPr sz="1600" dirty="0">
              <a:latin typeface="Comic Sans MS"/>
              <a:ea typeface="Comic Sans MS"/>
              <a:cs typeface="Comic Sans MS"/>
              <a:sym typeface="Comic Sans MS"/>
            </a:endParaRPr>
          </a:p>
          <a:p>
            <a:pPr marL="0" lvl="0" indent="0" algn="just" rtl="0">
              <a:lnSpc>
                <a:spcPct val="80000"/>
              </a:lnSpc>
              <a:spcBef>
                <a:spcPts val="360"/>
              </a:spcBef>
              <a:spcAft>
                <a:spcPts val="0"/>
              </a:spcAft>
              <a:buClr>
                <a:schemeClr val="dk1"/>
              </a:buClr>
              <a:buSzPts val="1800"/>
              <a:buFont typeface="Arial"/>
              <a:buNone/>
            </a:pPr>
            <a:r>
              <a:rPr lang="en-GB" sz="1800" dirty="0">
                <a:latin typeface="Comic Sans MS"/>
                <a:ea typeface="Comic Sans MS"/>
                <a:cs typeface="Comic Sans MS"/>
                <a:sym typeface="Comic Sans MS"/>
              </a:rPr>
              <a:t>At </a:t>
            </a:r>
            <a:r>
              <a:rPr lang="en-GB" sz="1800" dirty="0" err="1">
                <a:latin typeface="Comic Sans MS"/>
                <a:ea typeface="Comic Sans MS"/>
                <a:cs typeface="Comic Sans MS"/>
                <a:sym typeface="Comic Sans MS"/>
              </a:rPr>
              <a:t>Bunscoil</a:t>
            </a:r>
            <a:r>
              <a:rPr lang="en-GB" sz="1800" dirty="0">
                <a:latin typeface="Comic Sans MS"/>
                <a:ea typeface="Comic Sans MS"/>
                <a:cs typeface="Comic Sans MS"/>
                <a:sym typeface="Comic Sans MS"/>
              </a:rPr>
              <a:t> </a:t>
            </a:r>
            <a:r>
              <a:rPr lang="en-GB" sz="1800" dirty="0" err="1">
                <a:latin typeface="Comic Sans MS"/>
                <a:ea typeface="Comic Sans MS"/>
                <a:cs typeface="Comic Sans MS"/>
                <a:sym typeface="Comic Sans MS"/>
              </a:rPr>
              <a:t>Bheanna</a:t>
            </a:r>
            <a:r>
              <a:rPr lang="en-GB" sz="1800" dirty="0">
                <a:latin typeface="Comic Sans MS"/>
                <a:ea typeface="Comic Sans MS"/>
                <a:cs typeface="Comic Sans MS"/>
                <a:sym typeface="Comic Sans MS"/>
              </a:rPr>
              <a:t> Boirche, pupils experience a wide range of sporting activities. </a:t>
            </a:r>
            <a:endParaRPr dirty="0"/>
          </a:p>
          <a:p>
            <a:pPr marL="0" lvl="0" indent="0" algn="just" rtl="0">
              <a:lnSpc>
                <a:spcPct val="80000"/>
              </a:lnSpc>
              <a:spcBef>
                <a:spcPts val="360"/>
              </a:spcBef>
              <a:spcAft>
                <a:spcPts val="0"/>
              </a:spcAft>
              <a:buClr>
                <a:schemeClr val="dk1"/>
              </a:buClr>
              <a:buSzPts val="1800"/>
              <a:buFont typeface="Arial"/>
              <a:buNone/>
            </a:pPr>
            <a:endParaRPr sz="1800" dirty="0">
              <a:latin typeface="Comic Sans MS"/>
              <a:ea typeface="Comic Sans MS"/>
              <a:cs typeface="Comic Sans MS"/>
              <a:sym typeface="Comic Sans MS"/>
            </a:endParaRPr>
          </a:p>
          <a:p>
            <a:pPr marL="342900" lvl="0" indent="-342900" algn="just" rtl="0">
              <a:lnSpc>
                <a:spcPct val="80000"/>
              </a:lnSpc>
              <a:spcBef>
                <a:spcPts val="360"/>
              </a:spcBef>
              <a:spcAft>
                <a:spcPts val="0"/>
              </a:spcAft>
              <a:buClr>
                <a:schemeClr val="dk1"/>
              </a:buClr>
              <a:buSzPts val="1800"/>
              <a:buChar char="•"/>
            </a:pPr>
            <a:r>
              <a:rPr lang="en-GB" sz="1800" dirty="0">
                <a:latin typeface="Comic Sans MS"/>
                <a:ea typeface="Comic Sans MS"/>
                <a:cs typeface="Comic Sans MS"/>
                <a:sym typeface="Comic Sans MS"/>
              </a:rPr>
              <a:t>Where possible a coach from the Ulster Council or Down GAA visits for hurling/camogie and Gaelic football</a:t>
            </a:r>
            <a:endParaRPr dirty="0"/>
          </a:p>
          <a:p>
            <a:pPr marL="342900" lvl="0" indent="-342900" algn="just" rtl="0">
              <a:lnSpc>
                <a:spcPct val="80000"/>
              </a:lnSpc>
              <a:spcBef>
                <a:spcPts val="360"/>
              </a:spcBef>
              <a:spcAft>
                <a:spcPts val="0"/>
              </a:spcAft>
              <a:buClr>
                <a:schemeClr val="dk1"/>
              </a:buClr>
              <a:buSzPts val="1800"/>
              <a:buChar char="•"/>
            </a:pPr>
            <a:r>
              <a:rPr lang="en-GB" sz="1800" dirty="0">
                <a:latin typeface="Comic Sans MS"/>
                <a:ea typeface="Comic Sans MS"/>
                <a:cs typeface="Comic Sans MS"/>
                <a:sym typeface="Comic Sans MS"/>
              </a:rPr>
              <a:t>Key Stage 2 pupils play Gaelic football, hurling and soccer for the school in local inter-school competitions, travel to Down Leisure Centre in Downpatrick every spring for swimming lessons, and participate in Cycling Proficiency Programme.</a:t>
            </a:r>
            <a:endParaRPr dirty="0"/>
          </a:p>
          <a:p>
            <a:pPr marL="0" lvl="0" indent="0" algn="just" rtl="0">
              <a:lnSpc>
                <a:spcPct val="80000"/>
              </a:lnSpc>
              <a:spcBef>
                <a:spcPts val="360"/>
              </a:spcBef>
              <a:spcAft>
                <a:spcPts val="0"/>
              </a:spcAft>
              <a:buClr>
                <a:schemeClr val="dk1"/>
              </a:buClr>
              <a:buSzPts val="1800"/>
              <a:buFont typeface="Arial"/>
              <a:buNone/>
            </a:pPr>
            <a:endParaRPr sz="1800" dirty="0">
              <a:latin typeface="Times New Roman"/>
              <a:ea typeface="Times New Roman"/>
              <a:cs typeface="Times New Roman"/>
              <a:sym typeface="Times New Roman"/>
            </a:endParaRPr>
          </a:p>
          <a:p>
            <a:pPr marL="0" lvl="0" indent="-114300" algn="just" rtl="0">
              <a:lnSpc>
                <a:spcPct val="80000"/>
              </a:lnSpc>
              <a:spcBef>
                <a:spcPts val="360"/>
              </a:spcBef>
              <a:spcAft>
                <a:spcPts val="0"/>
              </a:spcAft>
              <a:buClr>
                <a:schemeClr val="dk1"/>
              </a:buClr>
              <a:buSzPts val="1800"/>
              <a:buFont typeface="Noto Sans Symbols"/>
              <a:buChar char="∙"/>
            </a:pPr>
            <a:r>
              <a:rPr lang="en-GB" sz="1800" dirty="0">
                <a:latin typeface="Comic Sans MS"/>
                <a:ea typeface="Comic Sans MS"/>
                <a:cs typeface="Comic Sans MS"/>
                <a:sym typeface="Comic Sans MS"/>
              </a:rPr>
              <a:t> Structured weekly PE lessons are also taught, in which teachers follow a movement and athletics scheme which ensures continuity and progression of core skills and competences and Fundamental Skills, for example ball skills (throwing, kicking) bat skills (hitting) etc.</a:t>
            </a:r>
            <a:endParaRPr sz="1800" dirty="0">
              <a:latin typeface="Comic Sans MS"/>
              <a:ea typeface="Comic Sans MS"/>
              <a:cs typeface="Comic Sans MS"/>
              <a:sym typeface="Comic Sans MS"/>
            </a:endParaRPr>
          </a:p>
          <a:p>
            <a:pPr marL="0" lvl="0" indent="0" algn="just" rtl="0">
              <a:lnSpc>
                <a:spcPct val="80000"/>
              </a:lnSpc>
              <a:spcBef>
                <a:spcPts val="360"/>
              </a:spcBef>
              <a:spcAft>
                <a:spcPts val="0"/>
              </a:spcAft>
              <a:buClr>
                <a:schemeClr val="dk1"/>
              </a:buClr>
              <a:buSzPts val="1800"/>
              <a:buNone/>
            </a:pPr>
            <a:endParaRPr sz="1800" dirty="0">
              <a:latin typeface="Comic Sans MS"/>
              <a:ea typeface="Comic Sans MS"/>
              <a:cs typeface="Comic Sans MS"/>
              <a:sym typeface="Comic Sans MS"/>
            </a:endParaRPr>
          </a:p>
          <a:p>
            <a:pPr marL="0" lvl="0" indent="-114300" algn="just" rtl="0">
              <a:lnSpc>
                <a:spcPct val="80000"/>
              </a:lnSpc>
              <a:spcBef>
                <a:spcPts val="360"/>
              </a:spcBef>
              <a:spcAft>
                <a:spcPts val="0"/>
              </a:spcAft>
              <a:buClr>
                <a:schemeClr val="dk1"/>
              </a:buClr>
              <a:buSzPts val="1800"/>
              <a:buFont typeface="Noto Sans Symbols"/>
              <a:buChar char="∙"/>
            </a:pPr>
            <a:r>
              <a:rPr lang="en-GB" sz="1800" dirty="0">
                <a:latin typeface="Comic Sans MS"/>
                <a:ea typeface="Comic Sans MS"/>
                <a:cs typeface="Comic Sans MS"/>
                <a:sym typeface="Comic Sans MS"/>
              </a:rPr>
              <a:t> There will be 2 PE lessons per week. In Rang a 3 these will be on Tuesday     and Wednesday.</a:t>
            </a:r>
            <a:endParaRPr sz="1800" dirty="0">
              <a:latin typeface="Comic Sans MS"/>
              <a:ea typeface="Comic Sans MS"/>
              <a:cs typeface="Comic Sans MS"/>
              <a:sym typeface="Comic Sans MS"/>
            </a:endParaRPr>
          </a:p>
          <a:p>
            <a:pPr marL="0" lvl="0" indent="0" algn="l" rtl="0">
              <a:spcBef>
                <a:spcPts val="360"/>
              </a:spcBef>
              <a:spcAft>
                <a:spcPts val="0"/>
              </a:spcAft>
              <a:buClr>
                <a:schemeClr val="dk1"/>
              </a:buClr>
              <a:buSzPts val="1800"/>
              <a:buNone/>
            </a:pPr>
            <a:r>
              <a:rPr lang="en-GB" sz="1800" dirty="0">
                <a:latin typeface="Comic Sans MS"/>
                <a:ea typeface="Comic Sans MS"/>
                <a:cs typeface="Comic Sans MS"/>
                <a:sym typeface="Comic Sans MS"/>
              </a:rPr>
              <a:t>    </a:t>
            </a:r>
            <a:endParaRPr sz="1600" dirty="0">
              <a:latin typeface="Comic Sans MS"/>
              <a:ea typeface="Comic Sans MS"/>
              <a:cs typeface="Comic Sans MS"/>
              <a:sym typeface="Comic Sans MS"/>
            </a:endParaRPr>
          </a:p>
          <a:p>
            <a:pPr marL="0" lvl="0" indent="0" algn="just" rtl="0">
              <a:lnSpc>
                <a:spcPct val="80000"/>
              </a:lnSpc>
              <a:spcBef>
                <a:spcPts val="320"/>
              </a:spcBef>
              <a:spcAft>
                <a:spcPts val="0"/>
              </a:spcAft>
              <a:buClr>
                <a:schemeClr val="dk1"/>
              </a:buClr>
              <a:buSzPts val="1600"/>
              <a:buFont typeface="Noto Sans Symbols"/>
              <a:buNone/>
            </a:pPr>
            <a:endParaRPr sz="1600" dirty="0">
              <a:latin typeface="Comic Sans MS"/>
              <a:ea typeface="Comic Sans MS"/>
              <a:cs typeface="Comic Sans MS"/>
              <a:sym typeface="Comic Sans MS"/>
            </a:endParaRPr>
          </a:p>
          <a:p>
            <a:pPr marL="0" lvl="0" indent="0" algn="l" rtl="0">
              <a:lnSpc>
                <a:spcPct val="80000"/>
              </a:lnSpc>
              <a:spcBef>
                <a:spcPts val="200"/>
              </a:spcBef>
              <a:spcAft>
                <a:spcPts val="0"/>
              </a:spcAft>
              <a:buClr>
                <a:schemeClr val="dk1"/>
              </a:buClr>
              <a:buSzPts val="1000"/>
              <a:buNone/>
            </a:pPr>
            <a:endParaRPr sz="1000"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94"/>
        <p:cNvGrpSpPr/>
        <p:nvPr/>
      </p:nvGrpSpPr>
      <p:grpSpPr>
        <a:xfrm>
          <a:off x="0" y="0"/>
          <a:ext cx="0" cy="0"/>
          <a:chOff x="0" y="0"/>
          <a:chExt cx="0" cy="0"/>
        </a:xfrm>
      </p:grpSpPr>
      <p:pic>
        <p:nvPicPr>
          <p:cNvPr id="95" name="Google Shape;95;p2"/>
          <p:cNvPicPr preferRelativeResize="0"/>
          <p:nvPr/>
        </p:nvPicPr>
        <p:blipFill rotWithShape="1">
          <a:blip r:embed="rId3">
            <a:alphaModFix/>
          </a:blip>
          <a:srcRect/>
          <a:stretch/>
        </p:blipFill>
        <p:spPr>
          <a:xfrm>
            <a:off x="323850" y="260350"/>
            <a:ext cx="8640763" cy="1585913"/>
          </a:xfrm>
          <a:prstGeom prst="rect">
            <a:avLst/>
          </a:prstGeom>
          <a:noFill/>
          <a:ln>
            <a:noFill/>
          </a:ln>
        </p:spPr>
      </p:pic>
      <p:sp>
        <p:nvSpPr>
          <p:cNvPr id="96" name="Google Shape;96;p2"/>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Autofit/>
          </a:bodyPr>
          <a:lstStyle/>
          <a:p>
            <a:pPr marL="342900" lvl="0" indent="-342900" algn="ctr" rtl="0">
              <a:spcBef>
                <a:spcPts val="0"/>
              </a:spcBef>
              <a:spcAft>
                <a:spcPts val="0"/>
              </a:spcAft>
              <a:buNone/>
            </a:pPr>
            <a:r>
              <a:rPr lang="en-GB" b="1">
                <a:latin typeface="Comic Sans MS"/>
                <a:ea typeface="Comic Sans MS"/>
                <a:cs typeface="Comic Sans MS"/>
                <a:sym typeface="Comic Sans MS"/>
              </a:rPr>
              <a:t> Curaclam  - Curriculum</a:t>
            </a:r>
            <a:endParaRPr>
              <a:latin typeface="Comic Sans MS"/>
              <a:ea typeface="Comic Sans MS"/>
              <a:cs typeface="Comic Sans MS"/>
              <a:sym typeface="Comic Sans MS"/>
            </a:endParaRPr>
          </a:p>
        </p:txBody>
      </p:sp>
      <p:sp>
        <p:nvSpPr>
          <p:cNvPr id="97" name="Google Shape;97;p2"/>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rmAutofit/>
          </a:bodyPr>
          <a:lstStyle/>
          <a:p>
            <a:pPr marL="0" lvl="0" indent="0" algn="l" rtl="0">
              <a:spcBef>
                <a:spcPts val="0"/>
              </a:spcBef>
              <a:spcAft>
                <a:spcPts val="0"/>
              </a:spcAft>
              <a:buClr>
                <a:schemeClr val="dk1"/>
              </a:buClr>
              <a:buSzPts val="3200"/>
              <a:buFont typeface="Arial"/>
              <a:buNone/>
            </a:pPr>
            <a:r>
              <a:rPr lang="en-GB">
                <a:latin typeface="Comic Sans MS"/>
                <a:ea typeface="Comic Sans MS"/>
                <a:cs typeface="Comic Sans MS"/>
                <a:sym typeface="Comic Sans MS"/>
              </a:rPr>
              <a:t>There are three stages in Primary School:</a:t>
            </a:r>
            <a:endParaRPr/>
          </a:p>
          <a:p>
            <a:pPr marL="342900" lvl="0" indent="-342900" algn="l" rtl="0">
              <a:spcBef>
                <a:spcPts val="640"/>
              </a:spcBef>
              <a:spcAft>
                <a:spcPts val="0"/>
              </a:spcAft>
              <a:buClr>
                <a:schemeClr val="dk1"/>
              </a:buClr>
              <a:buSzPts val="3200"/>
              <a:buFont typeface="Arial"/>
              <a:buChar char="•"/>
            </a:pPr>
            <a:r>
              <a:rPr lang="en-GB">
                <a:latin typeface="Comic Sans MS"/>
                <a:ea typeface="Comic Sans MS"/>
                <a:cs typeface="Comic Sans MS"/>
                <a:sym typeface="Comic Sans MS"/>
              </a:rPr>
              <a:t>Foundation Stage (Rang 1 and 2)</a:t>
            </a:r>
            <a:endParaRPr/>
          </a:p>
          <a:p>
            <a:pPr marL="342900" lvl="0" indent="-342900" algn="l" rtl="0">
              <a:spcBef>
                <a:spcPts val="640"/>
              </a:spcBef>
              <a:spcAft>
                <a:spcPts val="0"/>
              </a:spcAft>
              <a:buClr>
                <a:schemeClr val="dk1"/>
              </a:buClr>
              <a:buSzPts val="3200"/>
              <a:buFont typeface="Arial"/>
              <a:buChar char="•"/>
            </a:pPr>
            <a:r>
              <a:rPr lang="en-GB">
                <a:latin typeface="Comic Sans MS"/>
                <a:ea typeface="Comic Sans MS"/>
                <a:cs typeface="Comic Sans MS"/>
                <a:sym typeface="Comic Sans MS"/>
              </a:rPr>
              <a:t>Key Stage 1 (Rang 3 and 4)</a:t>
            </a:r>
            <a:endParaRPr/>
          </a:p>
          <a:p>
            <a:pPr marL="342900" lvl="0" indent="-342900" algn="l" rtl="0">
              <a:spcBef>
                <a:spcPts val="640"/>
              </a:spcBef>
              <a:spcAft>
                <a:spcPts val="0"/>
              </a:spcAft>
              <a:buClr>
                <a:schemeClr val="dk1"/>
              </a:buClr>
              <a:buSzPts val="3200"/>
              <a:buFont typeface="Arial"/>
              <a:buChar char="•"/>
            </a:pPr>
            <a:r>
              <a:rPr lang="en-GB">
                <a:latin typeface="Comic Sans MS"/>
                <a:ea typeface="Comic Sans MS"/>
                <a:cs typeface="Comic Sans MS"/>
                <a:sym typeface="Comic Sans MS"/>
              </a:rPr>
              <a:t>Key Stage 2 (Rang 5, 6 and 7)</a:t>
            </a:r>
            <a:endParaRPr/>
          </a:p>
          <a:p>
            <a:pPr marL="0" lvl="0" indent="0" algn="l" rtl="0">
              <a:spcBef>
                <a:spcPts val="560"/>
              </a:spcBef>
              <a:spcAft>
                <a:spcPts val="0"/>
              </a:spcAft>
              <a:buClr>
                <a:schemeClr val="dk1"/>
              </a:buClr>
              <a:buSzPts val="2800"/>
              <a:buFont typeface="Arial"/>
              <a:buNone/>
            </a:pPr>
            <a:r>
              <a:rPr lang="en-GB" sz="2800">
                <a:latin typeface="Comic Sans MS"/>
                <a:ea typeface="Comic Sans MS"/>
                <a:cs typeface="Comic Sans MS"/>
                <a:sym typeface="Comic Sans MS"/>
              </a:rPr>
              <a:t>We follow the Northern Ireland Curriculum. The next slide is sometimes called the Big Picture. It shows in detail what the Northern Ireland Curriculum involves. </a:t>
            </a:r>
            <a:endParaRPr sz="280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03"/>
        <p:cNvGrpSpPr/>
        <p:nvPr/>
      </p:nvGrpSpPr>
      <p:grpSpPr>
        <a:xfrm>
          <a:off x="0" y="0"/>
          <a:ext cx="0" cy="0"/>
          <a:chOff x="0" y="0"/>
          <a:chExt cx="0" cy="0"/>
        </a:xfrm>
      </p:grpSpPr>
      <p:sp>
        <p:nvSpPr>
          <p:cNvPr id="204" name="Google Shape;204;p19"/>
          <p:cNvSpPr/>
          <p:nvPr/>
        </p:nvSpPr>
        <p:spPr>
          <a:xfrm>
            <a:off x="1115616" y="1268760"/>
            <a:ext cx="6912768" cy="4339650"/>
          </a:xfrm>
          <a:prstGeom prst="rect">
            <a:avLst/>
          </a:prstGeom>
          <a:noFill/>
          <a:ln>
            <a:noFill/>
          </a:ln>
        </p:spPr>
        <p:txBody>
          <a:bodyPr spcFirstLastPara="1" wrap="square" lIns="91425" tIns="45700" rIns="91425" bIns="45700" anchor="t" anchorCtr="0">
            <a:spAutoFit/>
          </a:bodyPr>
          <a:lstStyle/>
          <a:p>
            <a:pPr marL="0" marR="0" lvl="0" indent="0" algn="just" rtl="0">
              <a:spcBef>
                <a:spcPts val="0"/>
              </a:spcBef>
              <a:spcAft>
                <a:spcPts val="0"/>
              </a:spcAft>
              <a:buNone/>
            </a:pPr>
            <a:r>
              <a:rPr lang="en-GB" sz="2000" dirty="0">
                <a:solidFill>
                  <a:schemeClr val="dk1"/>
                </a:solidFill>
                <a:latin typeface="Comic Sans MS"/>
                <a:ea typeface="Comic Sans MS"/>
                <a:cs typeface="Comic Sans MS"/>
                <a:sym typeface="Comic Sans MS"/>
              </a:rPr>
              <a:t>Club </a:t>
            </a:r>
            <a:r>
              <a:rPr lang="en-GB" sz="2000" dirty="0" err="1">
                <a:solidFill>
                  <a:schemeClr val="dk1"/>
                </a:solidFill>
                <a:latin typeface="Comic Sans MS"/>
                <a:ea typeface="Comic Sans MS"/>
                <a:cs typeface="Comic Sans MS"/>
                <a:sym typeface="Comic Sans MS"/>
              </a:rPr>
              <a:t>Bricfeasta</a:t>
            </a:r>
            <a:r>
              <a:rPr lang="en-GB" sz="2000" dirty="0">
                <a:solidFill>
                  <a:schemeClr val="dk1"/>
                </a:solidFill>
                <a:latin typeface="Comic Sans MS"/>
                <a:ea typeface="Comic Sans MS"/>
                <a:cs typeface="Comic Sans MS"/>
                <a:sym typeface="Comic Sans MS"/>
              </a:rPr>
              <a:t> – breakfast club from 8 – 8.45 am  </a:t>
            </a:r>
            <a:endParaRPr sz="2000" dirty="0">
              <a:solidFill>
                <a:schemeClr val="dk1"/>
              </a:solidFill>
              <a:latin typeface="Comic Sans MS"/>
              <a:ea typeface="Comic Sans MS"/>
              <a:cs typeface="Comic Sans MS"/>
              <a:sym typeface="Comic Sans MS"/>
            </a:endParaRPr>
          </a:p>
          <a:p>
            <a:pPr marL="0" marR="0" lvl="0" indent="0" algn="just" rtl="0">
              <a:spcBef>
                <a:spcPts val="0"/>
              </a:spcBef>
              <a:spcAft>
                <a:spcPts val="0"/>
              </a:spcAft>
              <a:buNone/>
            </a:pPr>
            <a:endParaRPr sz="2000" dirty="0">
              <a:solidFill>
                <a:schemeClr val="dk1"/>
              </a:solidFill>
              <a:latin typeface="Comic Sans MS"/>
              <a:ea typeface="Comic Sans MS"/>
              <a:cs typeface="Comic Sans MS"/>
              <a:sym typeface="Comic Sans MS"/>
            </a:endParaRPr>
          </a:p>
          <a:p>
            <a:pPr marL="0" marR="0" lvl="0" indent="0" algn="just" rtl="0">
              <a:spcBef>
                <a:spcPts val="0"/>
              </a:spcBef>
              <a:spcAft>
                <a:spcPts val="0"/>
              </a:spcAft>
              <a:buNone/>
            </a:pPr>
            <a:r>
              <a:rPr lang="en-GB" sz="2000" dirty="0">
                <a:solidFill>
                  <a:schemeClr val="dk1"/>
                </a:solidFill>
                <a:latin typeface="Comic Sans MS"/>
                <a:ea typeface="Comic Sans MS"/>
                <a:cs typeface="Comic Sans MS"/>
                <a:sym typeface="Comic Sans MS"/>
              </a:rPr>
              <a:t>Afterschool Club 2-4pm daily Monday - Thursday</a:t>
            </a:r>
            <a:endParaRPr sz="2000" dirty="0">
              <a:solidFill>
                <a:schemeClr val="dk1"/>
              </a:solidFill>
              <a:latin typeface="Comic Sans MS"/>
              <a:ea typeface="Comic Sans MS"/>
              <a:cs typeface="Comic Sans MS"/>
              <a:sym typeface="Comic Sans MS"/>
            </a:endParaRPr>
          </a:p>
          <a:p>
            <a:pPr marL="0" marR="0" lvl="0" indent="0" algn="just" rtl="0">
              <a:spcBef>
                <a:spcPts val="0"/>
              </a:spcBef>
              <a:spcAft>
                <a:spcPts val="0"/>
              </a:spcAft>
              <a:buNone/>
            </a:pPr>
            <a:endParaRPr sz="2000" dirty="0">
              <a:solidFill>
                <a:schemeClr val="dk1"/>
              </a:solidFill>
              <a:latin typeface="Comic Sans MS"/>
              <a:ea typeface="Comic Sans MS"/>
              <a:cs typeface="Comic Sans MS"/>
              <a:sym typeface="Comic Sans MS"/>
            </a:endParaRPr>
          </a:p>
          <a:p>
            <a:pPr marL="0" marR="0" lvl="0" indent="0" algn="just" rtl="0">
              <a:spcBef>
                <a:spcPts val="0"/>
              </a:spcBef>
              <a:spcAft>
                <a:spcPts val="0"/>
              </a:spcAft>
              <a:buNone/>
            </a:pPr>
            <a:r>
              <a:rPr lang="en-GB" sz="2000" dirty="0">
                <a:solidFill>
                  <a:schemeClr val="dk1"/>
                </a:solidFill>
                <a:latin typeface="Comic Sans MS"/>
                <a:ea typeface="Comic Sans MS"/>
                <a:cs typeface="Comic Sans MS"/>
                <a:sym typeface="Comic Sans MS"/>
              </a:rPr>
              <a:t>Gaelic Football and Hurling training and participation in inter-schools competitions</a:t>
            </a:r>
            <a:endParaRPr dirty="0"/>
          </a:p>
          <a:p>
            <a:pPr marL="0" marR="0" lvl="0" indent="0" algn="just" rtl="0">
              <a:spcBef>
                <a:spcPts val="0"/>
              </a:spcBef>
              <a:spcAft>
                <a:spcPts val="0"/>
              </a:spcAft>
              <a:buNone/>
            </a:pPr>
            <a:endParaRPr sz="2000" dirty="0">
              <a:solidFill>
                <a:schemeClr val="dk1"/>
              </a:solidFill>
              <a:latin typeface="Comic Sans MS"/>
              <a:ea typeface="Comic Sans MS"/>
              <a:cs typeface="Comic Sans MS"/>
              <a:sym typeface="Comic Sans MS"/>
            </a:endParaRPr>
          </a:p>
          <a:p>
            <a:pPr marL="0" marR="0" lvl="0" indent="0" algn="just" rtl="0">
              <a:spcBef>
                <a:spcPts val="0"/>
              </a:spcBef>
              <a:spcAft>
                <a:spcPts val="0"/>
              </a:spcAft>
              <a:buNone/>
            </a:pPr>
            <a:r>
              <a:rPr lang="en-GB" sz="2000" dirty="0">
                <a:solidFill>
                  <a:schemeClr val="dk1"/>
                </a:solidFill>
                <a:latin typeface="Comic Sans MS"/>
                <a:ea typeface="Comic Sans MS"/>
                <a:cs typeface="Comic Sans MS"/>
                <a:sym typeface="Comic Sans MS"/>
              </a:rPr>
              <a:t>School Council and Eco-School committee (R4-7)</a:t>
            </a:r>
            <a:endParaRPr sz="2000" dirty="0">
              <a:solidFill>
                <a:schemeClr val="dk1"/>
              </a:solidFill>
              <a:latin typeface="Comic Sans MS"/>
              <a:ea typeface="Comic Sans MS"/>
              <a:cs typeface="Comic Sans MS"/>
              <a:sym typeface="Comic Sans MS"/>
            </a:endParaRPr>
          </a:p>
          <a:p>
            <a:pPr marL="0" marR="0" lvl="0" indent="0" algn="just" rtl="0">
              <a:spcBef>
                <a:spcPts val="0"/>
              </a:spcBef>
              <a:spcAft>
                <a:spcPts val="0"/>
              </a:spcAft>
              <a:buNone/>
            </a:pPr>
            <a:endParaRPr sz="2000" dirty="0">
              <a:solidFill>
                <a:schemeClr val="dk1"/>
              </a:solidFill>
              <a:latin typeface="Comic Sans MS"/>
              <a:ea typeface="Comic Sans MS"/>
              <a:cs typeface="Comic Sans MS"/>
              <a:sym typeface="Comic Sans MS"/>
            </a:endParaRPr>
          </a:p>
          <a:p>
            <a:pPr marL="0" marR="0" lvl="0" indent="0" algn="just" rtl="0">
              <a:spcBef>
                <a:spcPts val="0"/>
              </a:spcBef>
              <a:spcAft>
                <a:spcPts val="0"/>
              </a:spcAft>
              <a:buNone/>
            </a:pPr>
            <a:r>
              <a:rPr lang="en-GB" sz="2000" dirty="0">
                <a:solidFill>
                  <a:schemeClr val="dk1"/>
                </a:solidFill>
                <a:latin typeface="Comic Sans MS"/>
                <a:ea typeface="Comic Sans MS"/>
                <a:cs typeface="Comic Sans MS"/>
                <a:sym typeface="Comic Sans MS"/>
              </a:rPr>
              <a:t>Summer Scheme - having fun and speaking Irish in July</a:t>
            </a:r>
            <a:endParaRPr dirty="0"/>
          </a:p>
          <a:p>
            <a:pPr marL="0" marR="0" lvl="0" indent="0" algn="just" rtl="0">
              <a:spcBef>
                <a:spcPts val="0"/>
              </a:spcBef>
              <a:spcAft>
                <a:spcPts val="0"/>
              </a:spcAft>
              <a:buNone/>
            </a:pPr>
            <a:endParaRPr sz="2000" dirty="0">
              <a:solidFill>
                <a:schemeClr val="dk1"/>
              </a:solidFill>
              <a:latin typeface="Comic Sans MS"/>
              <a:ea typeface="Comic Sans MS"/>
              <a:cs typeface="Comic Sans MS"/>
              <a:sym typeface="Comic Sans MS"/>
            </a:endParaRPr>
          </a:p>
          <a:p>
            <a:pPr marL="0" marR="0" lvl="0" indent="0" algn="just" rtl="0">
              <a:spcBef>
                <a:spcPts val="0"/>
              </a:spcBef>
              <a:spcAft>
                <a:spcPts val="0"/>
              </a:spcAft>
              <a:buNone/>
            </a:pPr>
            <a:r>
              <a:rPr lang="en-GB" sz="2000" dirty="0">
                <a:solidFill>
                  <a:schemeClr val="dk1"/>
                </a:solidFill>
                <a:latin typeface="Comic Sans MS"/>
                <a:ea typeface="Comic Sans MS"/>
                <a:cs typeface="Comic Sans MS"/>
                <a:sym typeface="Comic Sans MS"/>
              </a:rPr>
              <a:t>Regular school trips, walks and outings</a:t>
            </a:r>
            <a:endParaRPr dirty="0"/>
          </a:p>
          <a:p>
            <a:pPr marL="0" marR="0" lvl="0" indent="0" algn="l" rtl="0">
              <a:spcBef>
                <a:spcPts val="0"/>
              </a:spcBef>
              <a:spcAft>
                <a:spcPts val="0"/>
              </a:spcAft>
              <a:buClr>
                <a:schemeClr val="dk1"/>
              </a:buClr>
              <a:buSzPts val="1800"/>
              <a:buFont typeface="Arial"/>
              <a:buNone/>
            </a:pPr>
            <a:endParaRPr sz="1800" dirty="0">
              <a:solidFill>
                <a:schemeClr val="dk1"/>
              </a:solidFill>
              <a:latin typeface="Arial"/>
              <a:ea typeface="Arial"/>
              <a:cs typeface="Arial"/>
              <a:sym typeface="Arial"/>
            </a:endParaRPr>
          </a:p>
          <a:p>
            <a:pPr marL="0" marR="0" lvl="0" indent="0" algn="l" rtl="0">
              <a:spcBef>
                <a:spcPts val="0"/>
              </a:spcBef>
              <a:spcAft>
                <a:spcPts val="0"/>
              </a:spcAft>
              <a:buClr>
                <a:schemeClr val="dk1"/>
              </a:buClr>
              <a:buSzPts val="1800"/>
              <a:buFont typeface="Arial"/>
              <a:buNone/>
            </a:pPr>
            <a:endParaRPr sz="1800" dirty="0">
              <a:solidFill>
                <a:schemeClr val="dk1"/>
              </a:solidFill>
              <a:latin typeface="Arial"/>
              <a:ea typeface="Arial"/>
              <a:cs typeface="Arial"/>
              <a:sym typeface="Arial"/>
            </a:endParaRPr>
          </a:p>
        </p:txBody>
      </p:sp>
      <p:sp>
        <p:nvSpPr>
          <p:cNvPr id="205" name="Google Shape;205;p19"/>
          <p:cNvSpPr/>
          <p:nvPr/>
        </p:nvSpPr>
        <p:spPr>
          <a:xfrm>
            <a:off x="2286000" y="404665"/>
            <a:ext cx="4806280" cy="64633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1800">
                <a:solidFill>
                  <a:schemeClr val="dk1"/>
                </a:solidFill>
                <a:latin typeface="Comic Sans MS"/>
                <a:ea typeface="Comic Sans MS"/>
                <a:cs typeface="Comic Sans MS"/>
                <a:sym typeface="Comic Sans MS"/>
              </a:rPr>
              <a:t>Imeachtaí Seach-churaclaim</a:t>
            </a:r>
            <a:br>
              <a:rPr lang="en-GB" sz="1800">
                <a:solidFill>
                  <a:schemeClr val="dk1"/>
                </a:solidFill>
                <a:latin typeface="Comic Sans MS"/>
                <a:ea typeface="Comic Sans MS"/>
                <a:cs typeface="Comic Sans MS"/>
                <a:sym typeface="Comic Sans MS"/>
              </a:rPr>
            </a:br>
            <a:r>
              <a:rPr lang="en-GB" sz="1800">
                <a:solidFill>
                  <a:schemeClr val="dk1"/>
                </a:solidFill>
                <a:latin typeface="Comic Sans MS"/>
                <a:ea typeface="Comic Sans MS"/>
                <a:cs typeface="Comic Sans MS"/>
                <a:sym typeface="Comic Sans MS"/>
              </a:rPr>
              <a:t>Extra-curricular activities</a:t>
            </a:r>
            <a:endParaRPr sz="1800">
              <a:solidFill>
                <a:schemeClr val="dk1"/>
              </a:solidFill>
              <a:latin typeface="Arial"/>
              <a:ea typeface="Arial"/>
              <a:cs typeface="Arial"/>
              <a:sym typeface="Arial"/>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09"/>
        <p:cNvGrpSpPr/>
        <p:nvPr/>
      </p:nvGrpSpPr>
      <p:grpSpPr>
        <a:xfrm>
          <a:off x="0" y="0"/>
          <a:ext cx="0" cy="0"/>
          <a:chOff x="0" y="0"/>
          <a:chExt cx="0" cy="0"/>
        </a:xfrm>
      </p:grpSpPr>
      <p:pic>
        <p:nvPicPr>
          <p:cNvPr id="210" name="Google Shape;210;p20"/>
          <p:cNvPicPr preferRelativeResize="0"/>
          <p:nvPr/>
        </p:nvPicPr>
        <p:blipFill rotWithShape="1">
          <a:blip r:embed="rId3">
            <a:alphaModFix/>
          </a:blip>
          <a:srcRect/>
          <a:stretch/>
        </p:blipFill>
        <p:spPr>
          <a:xfrm>
            <a:off x="395537" y="260351"/>
            <a:ext cx="8496944" cy="1559517"/>
          </a:xfrm>
          <a:prstGeom prst="rect">
            <a:avLst/>
          </a:prstGeom>
          <a:noFill/>
          <a:ln>
            <a:noFill/>
          </a:ln>
        </p:spPr>
      </p:pic>
      <p:sp>
        <p:nvSpPr>
          <p:cNvPr id="211" name="Google Shape;211;p20"/>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fontScale="90000"/>
          </a:bodyPr>
          <a:lstStyle/>
          <a:p>
            <a:pPr marL="0" lvl="0" indent="0" algn="ctr" rtl="0">
              <a:spcBef>
                <a:spcPts val="0"/>
              </a:spcBef>
              <a:spcAft>
                <a:spcPts val="0"/>
              </a:spcAft>
              <a:buNone/>
            </a:pPr>
            <a:r>
              <a:rPr lang="en-GB">
                <a:latin typeface="Comic Sans MS"/>
                <a:ea typeface="Comic Sans MS"/>
                <a:cs typeface="Comic Sans MS"/>
                <a:sym typeface="Comic Sans MS"/>
              </a:rPr>
              <a:t>An Lá Scoile</a:t>
            </a:r>
            <a:br>
              <a:rPr lang="en-GB">
                <a:latin typeface="Comic Sans MS"/>
                <a:ea typeface="Comic Sans MS"/>
                <a:cs typeface="Comic Sans MS"/>
                <a:sym typeface="Comic Sans MS"/>
              </a:rPr>
            </a:br>
            <a:r>
              <a:rPr lang="en-GB">
                <a:latin typeface="Comic Sans MS"/>
                <a:ea typeface="Comic Sans MS"/>
                <a:cs typeface="Comic Sans MS"/>
                <a:sym typeface="Comic Sans MS"/>
              </a:rPr>
              <a:t>The School Day</a:t>
            </a:r>
            <a:endParaRPr>
              <a:latin typeface="Comic Sans MS"/>
              <a:ea typeface="Comic Sans MS"/>
              <a:cs typeface="Comic Sans MS"/>
              <a:sym typeface="Comic Sans MS"/>
            </a:endParaRPr>
          </a:p>
        </p:txBody>
      </p:sp>
      <p:sp>
        <p:nvSpPr>
          <p:cNvPr id="212" name="Google Shape;212;p20"/>
          <p:cNvSpPr txBox="1">
            <a:spLocks noGrp="1"/>
          </p:cNvSpPr>
          <p:nvPr>
            <p:ph type="body" idx="1"/>
          </p:nvPr>
        </p:nvSpPr>
        <p:spPr>
          <a:xfrm>
            <a:off x="457200" y="1412875"/>
            <a:ext cx="8229600" cy="5040313"/>
          </a:xfrm>
          <a:prstGeom prst="rect">
            <a:avLst/>
          </a:prstGeom>
          <a:noFill/>
          <a:ln>
            <a:noFill/>
          </a:ln>
        </p:spPr>
        <p:txBody>
          <a:bodyPr spcFirstLastPara="1" wrap="square" lIns="91425" tIns="45700" rIns="91425" bIns="45700" anchor="t" anchorCtr="0">
            <a:noAutofit/>
          </a:bodyPr>
          <a:lstStyle/>
          <a:p>
            <a:pPr marL="0" lvl="0" indent="0" algn="just" rtl="0">
              <a:lnSpc>
                <a:spcPct val="80000"/>
              </a:lnSpc>
              <a:spcBef>
                <a:spcPts val="0"/>
              </a:spcBef>
              <a:spcAft>
                <a:spcPts val="0"/>
              </a:spcAft>
              <a:buClr>
                <a:schemeClr val="dk1"/>
              </a:buClr>
              <a:buSzPts val="800"/>
              <a:buFont typeface="Arial"/>
              <a:buNone/>
            </a:pPr>
            <a:r>
              <a:rPr lang="en-GB" sz="800" dirty="0">
                <a:latin typeface="Comic Sans MS"/>
                <a:ea typeface="Comic Sans MS"/>
                <a:cs typeface="Comic Sans MS"/>
                <a:sym typeface="Comic Sans MS"/>
              </a:rPr>
              <a:t> </a:t>
            </a:r>
            <a:endParaRPr sz="1100" dirty="0">
              <a:latin typeface="Times New Roman"/>
              <a:ea typeface="Times New Roman"/>
              <a:cs typeface="Times New Roman"/>
              <a:sym typeface="Times New Roman"/>
            </a:endParaRPr>
          </a:p>
          <a:p>
            <a:pPr marL="0" lvl="0" indent="0" algn="just" rtl="0">
              <a:lnSpc>
                <a:spcPct val="80000"/>
              </a:lnSpc>
              <a:spcBef>
                <a:spcPts val="320"/>
              </a:spcBef>
              <a:spcAft>
                <a:spcPts val="0"/>
              </a:spcAft>
              <a:buClr>
                <a:schemeClr val="dk1"/>
              </a:buClr>
              <a:buSzPts val="1600"/>
              <a:buNone/>
            </a:pPr>
            <a:endParaRPr sz="1600" dirty="0">
              <a:latin typeface="Comic Sans MS"/>
              <a:ea typeface="Comic Sans MS"/>
              <a:cs typeface="Comic Sans MS"/>
              <a:sym typeface="Comic Sans MS"/>
            </a:endParaRPr>
          </a:p>
          <a:p>
            <a:pPr marL="0" lvl="0" indent="-101600" algn="just" rtl="0">
              <a:lnSpc>
                <a:spcPct val="80000"/>
              </a:lnSpc>
              <a:spcBef>
                <a:spcPts val="320"/>
              </a:spcBef>
              <a:spcAft>
                <a:spcPts val="0"/>
              </a:spcAft>
              <a:buClr>
                <a:schemeClr val="dk1"/>
              </a:buClr>
              <a:buSzPts val="1600"/>
              <a:buChar char="•"/>
            </a:pPr>
            <a:r>
              <a:rPr lang="en-GB" sz="1600" dirty="0">
                <a:latin typeface="Comic Sans MS"/>
                <a:ea typeface="Comic Sans MS"/>
                <a:cs typeface="Comic Sans MS"/>
                <a:sym typeface="Comic Sans MS"/>
              </a:rPr>
              <a:t>Class begins at 9.00am.  Children are supervised in the </a:t>
            </a:r>
            <a:r>
              <a:rPr lang="en-GB" sz="1600" dirty="0" err="1">
                <a:latin typeface="Comic Sans MS"/>
                <a:ea typeface="Comic Sans MS"/>
                <a:cs typeface="Comic Sans MS"/>
                <a:sym typeface="Comic Sans MS"/>
              </a:rPr>
              <a:t>clós</a:t>
            </a:r>
            <a:r>
              <a:rPr lang="en-GB" sz="1600" dirty="0">
                <a:latin typeface="Comic Sans MS"/>
                <a:ea typeface="Comic Sans MS"/>
                <a:cs typeface="Comic Sans MS"/>
                <a:sym typeface="Comic Sans MS"/>
              </a:rPr>
              <a:t> (playground) from 8.45am, and parents can avail of our ‘Club </a:t>
            </a:r>
            <a:r>
              <a:rPr lang="en-GB" sz="1600" dirty="0" err="1">
                <a:latin typeface="Comic Sans MS"/>
                <a:ea typeface="Comic Sans MS"/>
                <a:cs typeface="Comic Sans MS"/>
                <a:sym typeface="Comic Sans MS"/>
              </a:rPr>
              <a:t>Bricfeasta</a:t>
            </a:r>
            <a:r>
              <a:rPr lang="en-GB" sz="1600" dirty="0">
                <a:latin typeface="Comic Sans MS"/>
                <a:ea typeface="Comic Sans MS"/>
                <a:cs typeface="Comic Sans MS"/>
                <a:sym typeface="Comic Sans MS"/>
              </a:rPr>
              <a:t>’ which will be available each morning from 8 – 8.45 am.</a:t>
            </a:r>
            <a:endParaRPr sz="1600" dirty="0">
              <a:latin typeface="Times New Roman"/>
              <a:ea typeface="Times New Roman"/>
              <a:cs typeface="Times New Roman"/>
              <a:sym typeface="Times New Roman"/>
            </a:endParaRPr>
          </a:p>
          <a:p>
            <a:pPr marL="0" lvl="0" indent="-101600" algn="just" rtl="0">
              <a:lnSpc>
                <a:spcPct val="80000"/>
              </a:lnSpc>
              <a:spcBef>
                <a:spcPts val="320"/>
              </a:spcBef>
              <a:spcAft>
                <a:spcPts val="0"/>
              </a:spcAft>
              <a:buClr>
                <a:schemeClr val="dk1"/>
              </a:buClr>
              <a:buSzPts val="1600"/>
              <a:buChar char="•"/>
            </a:pPr>
            <a:r>
              <a:rPr lang="en-GB" sz="1600" dirty="0" err="1">
                <a:latin typeface="Comic Sans MS"/>
                <a:ea typeface="Comic Sans MS"/>
                <a:cs typeface="Comic Sans MS"/>
                <a:sym typeface="Comic Sans MS"/>
              </a:rPr>
              <a:t>Breaktime</a:t>
            </a:r>
            <a:r>
              <a:rPr lang="en-GB" sz="1600" dirty="0">
                <a:latin typeface="Comic Sans MS"/>
                <a:ea typeface="Comic Sans MS"/>
                <a:cs typeface="Comic Sans MS"/>
                <a:sym typeface="Comic Sans MS"/>
              </a:rPr>
              <a:t> is from 10.30-11.00am.  </a:t>
            </a:r>
            <a:endParaRPr sz="1600" dirty="0">
              <a:latin typeface="Times New Roman"/>
              <a:ea typeface="Times New Roman"/>
              <a:cs typeface="Times New Roman"/>
              <a:sym typeface="Times New Roman"/>
            </a:endParaRPr>
          </a:p>
          <a:p>
            <a:pPr marL="0" lvl="0" indent="-101600" algn="just" rtl="0">
              <a:lnSpc>
                <a:spcPct val="80000"/>
              </a:lnSpc>
              <a:spcBef>
                <a:spcPts val="320"/>
              </a:spcBef>
              <a:spcAft>
                <a:spcPts val="0"/>
              </a:spcAft>
              <a:buClr>
                <a:schemeClr val="dk1"/>
              </a:buClr>
              <a:buSzPts val="1600"/>
              <a:buChar char="•"/>
            </a:pPr>
            <a:r>
              <a:rPr lang="en-GB" sz="1600" dirty="0">
                <a:latin typeface="Comic Sans MS"/>
                <a:ea typeface="Comic Sans MS"/>
                <a:cs typeface="Comic Sans MS"/>
                <a:sym typeface="Comic Sans MS"/>
              </a:rPr>
              <a:t>Lunchtime is from 12.00-1.00pm.  </a:t>
            </a:r>
            <a:endParaRPr sz="1600" dirty="0">
              <a:latin typeface="Times New Roman"/>
              <a:ea typeface="Times New Roman"/>
              <a:cs typeface="Times New Roman"/>
              <a:sym typeface="Times New Roman"/>
            </a:endParaRPr>
          </a:p>
          <a:p>
            <a:pPr marL="0" lvl="0" indent="-101600" algn="just" rtl="0">
              <a:lnSpc>
                <a:spcPct val="80000"/>
              </a:lnSpc>
              <a:spcBef>
                <a:spcPts val="320"/>
              </a:spcBef>
              <a:spcAft>
                <a:spcPts val="0"/>
              </a:spcAft>
              <a:buClr>
                <a:schemeClr val="dk1"/>
              </a:buClr>
              <a:buSzPts val="1600"/>
              <a:buChar char="•"/>
            </a:pPr>
            <a:r>
              <a:rPr lang="en-GB" sz="1600" dirty="0">
                <a:latin typeface="Comic Sans MS"/>
                <a:ea typeface="Comic Sans MS"/>
                <a:cs typeface="Comic Sans MS"/>
                <a:sym typeface="Comic Sans MS"/>
              </a:rPr>
              <a:t>At </a:t>
            </a:r>
            <a:r>
              <a:rPr lang="en-GB" sz="1600" dirty="0" err="1">
                <a:latin typeface="Comic Sans MS"/>
                <a:ea typeface="Comic Sans MS"/>
                <a:cs typeface="Comic Sans MS"/>
                <a:sym typeface="Comic Sans MS"/>
              </a:rPr>
              <a:t>Bunscoil</a:t>
            </a:r>
            <a:r>
              <a:rPr lang="en-GB" sz="1600" dirty="0">
                <a:latin typeface="Comic Sans MS"/>
                <a:ea typeface="Comic Sans MS"/>
                <a:cs typeface="Comic Sans MS"/>
                <a:sym typeface="Comic Sans MS"/>
              </a:rPr>
              <a:t> </a:t>
            </a:r>
            <a:r>
              <a:rPr lang="en-GB" sz="1600" dirty="0" err="1">
                <a:latin typeface="Comic Sans MS"/>
                <a:ea typeface="Comic Sans MS"/>
                <a:cs typeface="Comic Sans MS"/>
                <a:sym typeface="Comic Sans MS"/>
              </a:rPr>
              <a:t>Bheanna</a:t>
            </a:r>
            <a:r>
              <a:rPr lang="en-GB" sz="1600" dirty="0">
                <a:latin typeface="Comic Sans MS"/>
                <a:ea typeface="Comic Sans MS"/>
                <a:cs typeface="Comic Sans MS"/>
                <a:sym typeface="Comic Sans MS"/>
              </a:rPr>
              <a:t> Boirche, we pride ourselves on our healthy eating policy.  Our school dinners come from St. Malachy’s Primary School in Castlewellan and are of a high standard. It is recommended that pupils eat fruit, a yoghurt or a small sandwich at breaktime. Children are encouraged to bring a bottle of water to school. Sugary/fizzy drinks are not allowed. Crisps, chocolates etc. are not allowed for break, and we discourage unhealthy snacks for lunch. We do not have any children with a nut allergy in the class at present but we discourage bringing nuts to school. Pupils are not allowed to share their lunch with others.</a:t>
            </a:r>
            <a:endParaRPr sz="1600" dirty="0">
              <a:latin typeface="Comic Sans MS"/>
              <a:ea typeface="Comic Sans MS"/>
              <a:cs typeface="Comic Sans MS"/>
              <a:sym typeface="Comic Sans MS"/>
            </a:endParaRPr>
          </a:p>
          <a:p>
            <a:pPr marL="0" lvl="0" indent="0" algn="just" rtl="0">
              <a:lnSpc>
                <a:spcPct val="80000"/>
              </a:lnSpc>
              <a:spcBef>
                <a:spcPts val="320"/>
              </a:spcBef>
              <a:spcAft>
                <a:spcPts val="0"/>
              </a:spcAft>
              <a:buClr>
                <a:schemeClr val="dk1"/>
              </a:buClr>
              <a:buSzPts val="1600"/>
              <a:buNone/>
            </a:pPr>
            <a:endParaRPr sz="1600" dirty="0">
              <a:latin typeface="Times New Roman"/>
              <a:ea typeface="Times New Roman"/>
              <a:cs typeface="Times New Roman"/>
              <a:sym typeface="Times New Roman"/>
            </a:endParaRPr>
          </a:p>
          <a:p>
            <a:pPr marL="0" lvl="0" indent="-101600" algn="just" rtl="0">
              <a:lnSpc>
                <a:spcPct val="80000"/>
              </a:lnSpc>
              <a:spcBef>
                <a:spcPts val="320"/>
              </a:spcBef>
              <a:spcAft>
                <a:spcPts val="0"/>
              </a:spcAft>
              <a:buClr>
                <a:schemeClr val="dk1"/>
              </a:buClr>
              <a:buSzPts val="1600"/>
              <a:buChar char="•"/>
            </a:pPr>
            <a:r>
              <a:rPr lang="en-GB" sz="1600" dirty="0">
                <a:latin typeface="Comic Sans MS"/>
                <a:ea typeface="Comic Sans MS"/>
                <a:cs typeface="Comic Sans MS"/>
                <a:sym typeface="Comic Sans MS"/>
              </a:rPr>
              <a:t>Rang 1 and Rang 2 go home at 2.00pm.</a:t>
            </a:r>
            <a:endParaRPr sz="1600" dirty="0">
              <a:latin typeface="Times New Roman"/>
              <a:ea typeface="Times New Roman"/>
              <a:cs typeface="Times New Roman"/>
              <a:sym typeface="Times New Roman"/>
            </a:endParaRPr>
          </a:p>
          <a:p>
            <a:pPr marL="0" lvl="0" indent="-101600" algn="just" rtl="0">
              <a:lnSpc>
                <a:spcPct val="80000"/>
              </a:lnSpc>
              <a:spcBef>
                <a:spcPts val="320"/>
              </a:spcBef>
              <a:spcAft>
                <a:spcPts val="0"/>
              </a:spcAft>
              <a:buClr>
                <a:schemeClr val="dk1"/>
              </a:buClr>
              <a:buSzPts val="1600"/>
              <a:buChar char="•"/>
            </a:pPr>
            <a:r>
              <a:rPr lang="en-GB" sz="1600" dirty="0">
                <a:latin typeface="Comic Sans MS"/>
                <a:ea typeface="Comic Sans MS"/>
                <a:cs typeface="Comic Sans MS"/>
                <a:sym typeface="Comic Sans MS"/>
              </a:rPr>
              <a:t>Rang 4 – 7 go home at 3.00pm **EXCEPT FRIDAYS**</a:t>
            </a:r>
            <a:endParaRPr sz="1600" dirty="0">
              <a:latin typeface="Times New Roman"/>
              <a:ea typeface="Times New Roman"/>
              <a:cs typeface="Times New Roman"/>
              <a:sym typeface="Times New Roman"/>
            </a:endParaRPr>
          </a:p>
          <a:p>
            <a:pPr marL="0" lvl="0" indent="-101600" algn="just" rtl="0">
              <a:lnSpc>
                <a:spcPct val="80000"/>
              </a:lnSpc>
              <a:spcBef>
                <a:spcPts val="320"/>
              </a:spcBef>
              <a:spcAft>
                <a:spcPts val="0"/>
              </a:spcAft>
              <a:buClr>
                <a:schemeClr val="dk1"/>
              </a:buClr>
              <a:buSzPts val="1600"/>
              <a:buChar char="•"/>
            </a:pPr>
            <a:r>
              <a:rPr lang="en-GB" sz="1600" dirty="0">
                <a:latin typeface="Comic Sans MS"/>
                <a:ea typeface="Comic Sans MS"/>
                <a:cs typeface="Comic Sans MS"/>
                <a:sym typeface="Comic Sans MS"/>
              </a:rPr>
              <a:t>Rang 3 go home at 2.00pm until Christmas Mon to </a:t>
            </a:r>
            <a:r>
              <a:rPr lang="en-GB" sz="1600" dirty="0" err="1">
                <a:latin typeface="Comic Sans MS"/>
                <a:ea typeface="Comic Sans MS"/>
                <a:cs typeface="Comic Sans MS"/>
                <a:sym typeface="Comic Sans MS"/>
              </a:rPr>
              <a:t>Thur</a:t>
            </a:r>
            <a:r>
              <a:rPr lang="en-GB" sz="1600" dirty="0">
                <a:latin typeface="Comic Sans MS"/>
                <a:ea typeface="Comic Sans MS"/>
                <a:cs typeface="Comic Sans MS"/>
                <a:sym typeface="Comic Sans MS"/>
              </a:rPr>
              <a:t> and 1.55pm on Fridays. From January onwards,  Rang 3 go home at 3.00pm **EXCEPT FRIDAYS WHEN THEY GO HOME AT 1.55pm</a:t>
            </a:r>
            <a:endParaRPr sz="1600" dirty="0"/>
          </a:p>
          <a:p>
            <a:pPr marL="0" lvl="0" indent="-101600" algn="just" rtl="0">
              <a:lnSpc>
                <a:spcPct val="80000"/>
              </a:lnSpc>
              <a:spcBef>
                <a:spcPts val="320"/>
              </a:spcBef>
              <a:spcAft>
                <a:spcPts val="0"/>
              </a:spcAft>
              <a:buClr>
                <a:srgbClr val="000000"/>
              </a:buClr>
              <a:buSzPts val="1600"/>
              <a:buChar char="•"/>
            </a:pPr>
            <a:r>
              <a:rPr lang="en-GB" sz="1600" dirty="0">
                <a:solidFill>
                  <a:srgbClr val="000000"/>
                </a:solidFill>
                <a:latin typeface="Comic Sans MS"/>
                <a:ea typeface="Comic Sans MS"/>
                <a:cs typeface="Comic Sans MS"/>
                <a:sym typeface="Comic Sans MS"/>
              </a:rPr>
              <a:t>Our after-school club runs from 2 – 4pm daily in the school </a:t>
            </a:r>
            <a:r>
              <a:rPr lang="en-GB" sz="1600" dirty="0" err="1">
                <a:solidFill>
                  <a:srgbClr val="000000"/>
                </a:solidFill>
                <a:latin typeface="Comic Sans MS"/>
                <a:ea typeface="Comic Sans MS"/>
                <a:cs typeface="Comic Sans MS"/>
                <a:sym typeface="Comic Sans MS"/>
              </a:rPr>
              <a:t>bialann</a:t>
            </a:r>
            <a:r>
              <a:rPr lang="en-GB" sz="1600" dirty="0">
                <a:solidFill>
                  <a:srgbClr val="000000"/>
                </a:solidFill>
                <a:latin typeface="Comic Sans MS"/>
                <a:ea typeface="Comic Sans MS"/>
                <a:cs typeface="Comic Sans MS"/>
                <a:sym typeface="Comic Sans MS"/>
              </a:rPr>
              <a:t>.</a:t>
            </a:r>
            <a:endParaRPr sz="1600" dirty="0">
              <a:solidFill>
                <a:srgbClr val="000000"/>
              </a:solidFill>
              <a:latin typeface="Times New Roman"/>
              <a:ea typeface="Times New Roman"/>
              <a:cs typeface="Times New Roman"/>
              <a:sym typeface="Times New Roman"/>
            </a:endParaRPr>
          </a:p>
          <a:p>
            <a:pPr marL="0" lvl="0" indent="0" algn="l" rtl="0">
              <a:lnSpc>
                <a:spcPct val="80000"/>
              </a:lnSpc>
              <a:spcBef>
                <a:spcPts val="140"/>
              </a:spcBef>
              <a:spcAft>
                <a:spcPts val="0"/>
              </a:spcAft>
              <a:buClr>
                <a:schemeClr val="dk1"/>
              </a:buClr>
              <a:buSzPts val="700"/>
              <a:buNone/>
            </a:pPr>
            <a:endParaRPr sz="700" dirty="0"/>
          </a:p>
          <a:p>
            <a:pPr marL="0" lvl="0" indent="0" algn="just" rtl="0">
              <a:lnSpc>
                <a:spcPct val="80000"/>
              </a:lnSpc>
              <a:spcBef>
                <a:spcPts val="320"/>
              </a:spcBef>
              <a:spcAft>
                <a:spcPts val="0"/>
              </a:spcAft>
              <a:buClr>
                <a:schemeClr val="dk1"/>
              </a:buClr>
              <a:buSzPts val="1600"/>
              <a:buFont typeface="Arial"/>
              <a:buNone/>
            </a:pPr>
            <a:endParaRPr sz="1600" dirty="0">
              <a:latin typeface="Times New Roman"/>
              <a:ea typeface="Times New Roman"/>
              <a:cs typeface="Times New Roman"/>
              <a:sym typeface="Times New Roman"/>
            </a:endParaRPr>
          </a:p>
          <a:p>
            <a:pPr marL="0" lvl="0" indent="0" algn="just" rtl="0">
              <a:lnSpc>
                <a:spcPct val="80000"/>
              </a:lnSpc>
              <a:spcBef>
                <a:spcPts val="320"/>
              </a:spcBef>
              <a:spcAft>
                <a:spcPts val="0"/>
              </a:spcAft>
              <a:buClr>
                <a:schemeClr val="dk1"/>
              </a:buClr>
              <a:buSzPts val="1600"/>
              <a:buFont typeface="Arial"/>
              <a:buNone/>
            </a:pPr>
            <a:endParaRPr sz="1600" dirty="0">
              <a:latin typeface="Times New Roman"/>
              <a:ea typeface="Times New Roman"/>
              <a:cs typeface="Times New Roman"/>
              <a:sym typeface="Times New Roman"/>
            </a:endParaRPr>
          </a:p>
          <a:p>
            <a:pPr marL="0" lvl="0" indent="0" algn="just" rtl="0">
              <a:lnSpc>
                <a:spcPct val="80000"/>
              </a:lnSpc>
              <a:spcBef>
                <a:spcPts val="320"/>
              </a:spcBef>
              <a:spcAft>
                <a:spcPts val="0"/>
              </a:spcAft>
              <a:buClr>
                <a:schemeClr val="dk1"/>
              </a:buClr>
              <a:buSzPts val="1600"/>
              <a:buFont typeface="Arial"/>
              <a:buNone/>
            </a:pPr>
            <a:endParaRPr sz="1600" dirty="0">
              <a:latin typeface="Times New Roman"/>
              <a:ea typeface="Times New Roman"/>
              <a:cs typeface="Times New Roman"/>
              <a:sym typeface="Times New Roman"/>
            </a:endParaRPr>
          </a:p>
          <a:p>
            <a:pPr marL="0" lvl="0" indent="0" algn="just" rtl="0">
              <a:lnSpc>
                <a:spcPct val="80000"/>
              </a:lnSpc>
              <a:spcBef>
                <a:spcPts val="320"/>
              </a:spcBef>
              <a:spcAft>
                <a:spcPts val="0"/>
              </a:spcAft>
              <a:buClr>
                <a:schemeClr val="dk1"/>
              </a:buClr>
              <a:buSzPts val="1600"/>
              <a:buFont typeface="Arial"/>
              <a:buNone/>
            </a:pPr>
            <a:endParaRPr sz="1600" dirty="0">
              <a:latin typeface="Times New Roman"/>
              <a:ea typeface="Times New Roman"/>
              <a:cs typeface="Times New Roman"/>
              <a:sym typeface="Times New Roman"/>
            </a:endParaRPr>
          </a:p>
          <a:p>
            <a:pPr marL="0" lvl="0" indent="0" algn="l" rtl="0">
              <a:lnSpc>
                <a:spcPct val="80000"/>
              </a:lnSpc>
              <a:spcBef>
                <a:spcPts val="160"/>
              </a:spcBef>
              <a:spcAft>
                <a:spcPts val="0"/>
              </a:spcAft>
              <a:buClr>
                <a:schemeClr val="dk1"/>
              </a:buClr>
              <a:buSzPts val="800"/>
              <a:buNone/>
            </a:pPr>
            <a:endParaRPr sz="800" dirty="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16"/>
        <p:cNvGrpSpPr/>
        <p:nvPr/>
      </p:nvGrpSpPr>
      <p:grpSpPr>
        <a:xfrm>
          <a:off x="0" y="0"/>
          <a:ext cx="0" cy="0"/>
          <a:chOff x="0" y="0"/>
          <a:chExt cx="0" cy="0"/>
        </a:xfrm>
      </p:grpSpPr>
      <p:pic>
        <p:nvPicPr>
          <p:cNvPr id="217" name="Google Shape;217;p21"/>
          <p:cNvPicPr preferRelativeResize="0"/>
          <p:nvPr/>
        </p:nvPicPr>
        <p:blipFill rotWithShape="1">
          <a:blip r:embed="rId3">
            <a:alphaModFix/>
          </a:blip>
          <a:srcRect/>
          <a:stretch/>
        </p:blipFill>
        <p:spPr>
          <a:xfrm>
            <a:off x="323850" y="260350"/>
            <a:ext cx="8640763" cy="1585913"/>
          </a:xfrm>
          <a:prstGeom prst="rect">
            <a:avLst/>
          </a:prstGeom>
          <a:noFill/>
          <a:ln>
            <a:noFill/>
          </a:ln>
        </p:spPr>
      </p:pic>
      <p:sp>
        <p:nvSpPr>
          <p:cNvPr id="218" name="Google Shape;218;p21"/>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fontScale="90000"/>
          </a:bodyPr>
          <a:lstStyle/>
          <a:p>
            <a:pPr marL="0" lvl="0" indent="0" algn="ctr" rtl="0">
              <a:spcBef>
                <a:spcPts val="0"/>
              </a:spcBef>
              <a:spcAft>
                <a:spcPts val="0"/>
              </a:spcAft>
              <a:buNone/>
            </a:pPr>
            <a:r>
              <a:rPr lang="en-GB" dirty="0" err="1">
                <a:latin typeface="Comic Sans MS"/>
                <a:ea typeface="Comic Sans MS"/>
                <a:cs typeface="Comic Sans MS"/>
                <a:sym typeface="Comic Sans MS"/>
              </a:rPr>
              <a:t>Éide</a:t>
            </a:r>
            <a:r>
              <a:rPr lang="en-GB" dirty="0">
                <a:latin typeface="Comic Sans MS"/>
                <a:ea typeface="Comic Sans MS"/>
                <a:cs typeface="Comic Sans MS"/>
                <a:sym typeface="Comic Sans MS"/>
              </a:rPr>
              <a:t> </a:t>
            </a:r>
            <a:r>
              <a:rPr lang="en-GB" dirty="0" err="1">
                <a:latin typeface="Comic Sans MS"/>
                <a:ea typeface="Comic Sans MS"/>
                <a:cs typeface="Comic Sans MS"/>
                <a:sym typeface="Comic Sans MS"/>
              </a:rPr>
              <a:t>Scoile</a:t>
            </a:r>
            <a:br>
              <a:rPr lang="en-GB" dirty="0">
                <a:latin typeface="Comic Sans MS"/>
                <a:ea typeface="Comic Sans MS"/>
                <a:cs typeface="Comic Sans MS"/>
                <a:sym typeface="Comic Sans MS"/>
              </a:rPr>
            </a:br>
            <a:r>
              <a:rPr lang="en-GB" dirty="0">
                <a:latin typeface="Comic Sans MS"/>
                <a:ea typeface="Comic Sans MS"/>
                <a:cs typeface="Comic Sans MS"/>
                <a:sym typeface="Comic Sans MS"/>
              </a:rPr>
              <a:t>School Uniform</a:t>
            </a:r>
            <a:endParaRPr dirty="0">
              <a:latin typeface="Comic Sans MS"/>
              <a:ea typeface="Comic Sans MS"/>
              <a:cs typeface="Comic Sans MS"/>
              <a:sym typeface="Comic Sans MS"/>
            </a:endParaRPr>
          </a:p>
        </p:txBody>
      </p:sp>
      <p:sp>
        <p:nvSpPr>
          <p:cNvPr id="219" name="Google Shape;219;p21"/>
          <p:cNvSpPr txBox="1">
            <a:spLocks noGrp="1"/>
          </p:cNvSpPr>
          <p:nvPr>
            <p:ph type="body" idx="1"/>
          </p:nvPr>
        </p:nvSpPr>
        <p:spPr>
          <a:xfrm>
            <a:off x="457200" y="1600201"/>
            <a:ext cx="8229600" cy="4168422"/>
          </a:xfrm>
          <a:prstGeom prst="rect">
            <a:avLst/>
          </a:prstGeom>
          <a:noFill/>
          <a:ln>
            <a:noFill/>
          </a:ln>
        </p:spPr>
        <p:txBody>
          <a:bodyPr spcFirstLastPara="1" wrap="square" lIns="91425" tIns="45700" rIns="91425" bIns="45700" anchor="t" anchorCtr="0">
            <a:normAutofit fontScale="40000" lnSpcReduction="20000"/>
          </a:bodyPr>
          <a:lstStyle/>
          <a:p>
            <a:pPr marL="0" lvl="0" indent="0" algn="l" rtl="0">
              <a:spcBef>
                <a:spcPts val="0"/>
              </a:spcBef>
              <a:spcAft>
                <a:spcPts val="0"/>
              </a:spcAft>
              <a:buClr>
                <a:schemeClr val="dk1"/>
              </a:buClr>
              <a:buSzPct val="100000"/>
              <a:buFont typeface="Arial"/>
              <a:buNone/>
            </a:pPr>
            <a:endParaRPr sz="3500" b="1" dirty="0">
              <a:solidFill>
                <a:srgbClr val="000000"/>
              </a:solidFill>
              <a:latin typeface="Comic Sans MS"/>
              <a:ea typeface="Comic Sans MS"/>
              <a:cs typeface="Comic Sans MS"/>
              <a:sym typeface="Comic Sans MS"/>
            </a:endParaRPr>
          </a:p>
          <a:p>
            <a:pPr marL="0" lvl="0" indent="0" algn="l" rtl="0">
              <a:spcBef>
                <a:spcPts val="280"/>
              </a:spcBef>
              <a:spcAft>
                <a:spcPts val="0"/>
              </a:spcAft>
              <a:buClr>
                <a:srgbClr val="000000"/>
              </a:buClr>
              <a:buSzPct val="100000"/>
              <a:buFont typeface="Arial"/>
              <a:buNone/>
            </a:pPr>
            <a:r>
              <a:rPr lang="en-GB" sz="3500" b="1" dirty="0">
                <a:solidFill>
                  <a:srgbClr val="000000"/>
                </a:solidFill>
                <a:latin typeface="Comic Sans MS"/>
                <a:ea typeface="Comic Sans MS"/>
                <a:cs typeface="Comic Sans MS"/>
                <a:sym typeface="Comic Sans MS"/>
              </a:rPr>
              <a:t>Our uniform consists of:</a:t>
            </a:r>
            <a:endParaRPr sz="3500" dirty="0">
              <a:latin typeface="Times New Roman"/>
              <a:ea typeface="Times New Roman"/>
              <a:cs typeface="Times New Roman"/>
              <a:sym typeface="Times New Roman"/>
            </a:endParaRPr>
          </a:p>
          <a:p>
            <a:pPr marL="342900" lvl="0" indent="-342900" algn="l" rtl="0">
              <a:spcBef>
                <a:spcPts val="280"/>
              </a:spcBef>
              <a:spcAft>
                <a:spcPts val="0"/>
              </a:spcAft>
              <a:buClr>
                <a:srgbClr val="000000"/>
              </a:buClr>
              <a:buSzPct val="100000"/>
              <a:buFont typeface="Noto Sans Symbols"/>
              <a:buChar char="∙"/>
            </a:pPr>
            <a:r>
              <a:rPr lang="en-GB" sz="3500" dirty="0">
                <a:solidFill>
                  <a:srgbClr val="000000"/>
                </a:solidFill>
                <a:latin typeface="Comic Sans MS"/>
                <a:ea typeface="Comic Sans MS"/>
                <a:cs typeface="Comic Sans MS"/>
                <a:sym typeface="Comic Sans MS"/>
              </a:rPr>
              <a:t>Navy sweatshirt embroidered with the school logo and motto; (available from </a:t>
            </a:r>
            <a:r>
              <a:rPr lang="en-GB" sz="3500" dirty="0" err="1">
                <a:solidFill>
                  <a:srgbClr val="000000"/>
                </a:solidFill>
                <a:latin typeface="Comic Sans MS"/>
                <a:ea typeface="Comic Sans MS"/>
                <a:cs typeface="Comic Sans MS"/>
                <a:sym typeface="Comic Sans MS"/>
              </a:rPr>
              <a:t>McKenny’s</a:t>
            </a:r>
            <a:r>
              <a:rPr lang="en-GB" sz="3500" dirty="0">
                <a:solidFill>
                  <a:srgbClr val="000000"/>
                </a:solidFill>
                <a:latin typeface="Comic Sans MS"/>
                <a:ea typeface="Comic Sans MS"/>
                <a:cs typeface="Comic Sans MS"/>
                <a:sym typeface="Comic Sans MS"/>
              </a:rPr>
              <a:t> Clothes Shop in Castlewellan.)</a:t>
            </a:r>
            <a:endParaRPr sz="3500" dirty="0">
              <a:latin typeface="Times New Roman"/>
              <a:ea typeface="Times New Roman"/>
              <a:cs typeface="Times New Roman"/>
              <a:sym typeface="Times New Roman"/>
            </a:endParaRPr>
          </a:p>
          <a:p>
            <a:pPr marL="342900" lvl="0" indent="-342900" algn="l" rtl="0">
              <a:spcBef>
                <a:spcPts val="280"/>
              </a:spcBef>
              <a:spcAft>
                <a:spcPts val="0"/>
              </a:spcAft>
              <a:buClr>
                <a:srgbClr val="000000"/>
              </a:buClr>
              <a:buSzPct val="100000"/>
              <a:buFont typeface="Noto Sans Symbols"/>
              <a:buChar char="∙"/>
            </a:pPr>
            <a:r>
              <a:rPr lang="en-GB" sz="3500" dirty="0">
                <a:solidFill>
                  <a:srgbClr val="000000"/>
                </a:solidFill>
                <a:latin typeface="Comic Sans MS"/>
                <a:ea typeface="Comic Sans MS"/>
                <a:cs typeface="Comic Sans MS"/>
                <a:sym typeface="Comic Sans MS"/>
              </a:rPr>
              <a:t>Grey trousers, skirt or shorts;</a:t>
            </a:r>
            <a:endParaRPr sz="3500" dirty="0">
              <a:latin typeface="Times New Roman"/>
              <a:ea typeface="Times New Roman"/>
              <a:cs typeface="Times New Roman"/>
              <a:sym typeface="Times New Roman"/>
            </a:endParaRPr>
          </a:p>
          <a:p>
            <a:pPr marL="342900" lvl="0" indent="-342900" algn="l" rtl="0">
              <a:spcBef>
                <a:spcPts val="280"/>
              </a:spcBef>
              <a:spcAft>
                <a:spcPts val="0"/>
              </a:spcAft>
              <a:buClr>
                <a:srgbClr val="000000"/>
              </a:buClr>
              <a:buSzPct val="100000"/>
              <a:buFont typeface="Noto Sans Symbols"/>
              <a:buChar char="∙"/>
            </a:pPr>
            <a:r>
              <a:rPr lang="en-GB" sz="3500" dirty="0">
                <a:solidFill>
                  <a:srgbClr val="000000"/>
                </a:solidFill>
                <a:latin typeface="Comic Sans MS"/>
                <a:ea typeface="Comic Sans MS"/>
                <a:cs typeface="Comic Sans MS"/>
                <a:sym typeface="Comic Sans MS"/>
              </a:rPr>
              <a:t>Green polo shirt embroidered with the school logo and motto;</a:t>
            </a:r>
            <a:endParaRPr sz="3500" dirty="0">
              <a:latin typeface="Times New Roman"/>
              <a:ea typeface="Times New Roman"/>
              <a:cs typeface="Times New Roman"/>
              <a:sym typeface="Times New Roman"/>
            </a:endParaRPr>
          </a:p>
          <a:p>
            <a:pPr marL="342900" lvl="0" indent="-342900" algn="l" rtl="0">
              <a:spcBef>
                <a:spcPts val="280"/>
              </a:spcBef>
              <a:spcAft>
                <a:spcPts val="0"/>
              </a:spcAft>
              <a:buClr>
                <a:srgbClr val="000000"/>
              </a:buClr>
              <a:buSzPct val="100000"/>
              <a:buFont typeface="Noto Sans Symbols"/>
              <a:buChar char="∙"/>
            </a:pPr>
            <a:r>
              <a:rPr lang="en-GB" sz="3500" dirty="0">
                <a:solidFill>
                  <a:srgbClr val="000000"/>
                </a:solidFill>
                <a:latin typeface="Comic Sans MS"/>
                <a:ea typeface="Comic Sans MS"/>
                <a:cs typeface="Comic Sans MS"/>
                <a:sym typeface="Comic Sans MS"/>
              </a:rPr>
              <a:t>Navy school coat (optional);</a:t>
            </a:r>
            <a:endParaRPr sz="3500" dirty="0">
              <a:latin typeface="Times New Roman"/>
              <a:ea typeface="Times New Roman"/>
              <a:cs typeface="Times New Roman"/>
              <a:sym typeface="Times New Roman"/>
            </a:endParaRPr>
          </a:p>
          <a:p>
            <a:pPr marL="342900" lvl="0" indent="-342900" algn="l" rtl="0">
              <a:spcBef>
                <a:spcPts val="280"/>
              </a:spcBef>
              <a:spcAft>
                <a:spcPts val="0"/>
              </a:spcAft>
              <a:buClr>
                <a:srgbClr val="000000"/>
              </a:buClr>
              <a:buSzPct val="100000"/>
              <a:buFont typeface="Noto Sans Symbols"/>
              <a:buChar char="∙"/>
            </a:pPr>
            <a:r>
              <a:rPr lang="en-GB" sz="3500" dirty="0">
                <a:solidFill>
                  <a:srgbClr val="000000"/>
                </a:solidFill>
                <a:latin typeface="Comic Sans MS"/>
                <a:ea typeface="Comic Sans MS"/>
                <a:cs typeface="Comic Sans MS"/>
                <a:sym typeface="Comic Sans MS"/>
              </a:rPr>
              <a:t>Black shoes;</a:t>
            </a:r>
            <a:endParaRPr sz="3500" dirty="0">
              <a:latin typeface="Times New Roman"/>
              <a:ea typeface="Times New Roman"/>
              <a:cs typeface="Times New Roman"/>
              <a:sym typeface="Times New Roman"/>
            </a:endParaRPr>
          </a:p>
          <a:p>
            <a:pPr marL="342900" lvl="0" indent="-342900" algn="l" rtl="0">
              <a:spcBef>
                <a:spcPts val="280"/>
              </a:spcBef>
              <a:spcAft>
                <a:spcPts val="0"/>
              </a:spcAft>
              <a:buClr>
                <a:srgbClr val="000000"/>
              </a:buClr>
              <a:buSzPct val="100000"/>
              <a:buFont typeface="Noto Sans Symbols"/>
              <a:buChar char="∙"/>
            </a:pPr>
            <a:r>
              <a:rPr lang="en-GB" sz="3500" dirty="0">
                <a:solidFill>
                  <a:srgbClr val="000000"/>
                </a:solidFill>
                <a:latin typeface="Comic Sans MS"/>
                <a:ea typeface="Comic Sans MS"/>
                <a:cs typeface="Comic Sans MS"/>
                <a:sym typeface="Comic Sans MS"/>
              </a:rPr>
              <a:t>Girls may wear navy knee socks, navy tights or white ankle socks;</a:t>
            </a:r>
            <a:endParaRPr sz="3500" dirty="0">
              <a:latin typeface="Times New Roman"/>
              <a:ea typeface="Times New Roman"/>
              <a:cs typeface="Times New Roman"/>
              <a:sym typeface="Times New Roman"/>
            </a:endParaRPr>
          </a:p>
          <a:p>
            <a:pPr marL="342900" lvl="0" indent="-342900" algn="l" rtl="0">
              <a:spcBef>
                <a:spcPts val="280"/>
              </a:spcBef>
              <a:spcAft>
                <a:spcPts val="0"/>
              </a:spcAft>
              <a:buClr>
                <a:srgbClr val="000000"/>
              </a:buClr>
              <a:buSzPct val="100000"/>
              <a:buFont typeface="Noto Sans Symbols"/>
              <a:buChar char="∙"/>
            </a:pPr>
            <a:r>
              <a:rPr lang="en-GB" sz="3500" dirty="0">
                <a:solidFill>
                  <a:srgbClr val="000000"/>
                </a:solidFill>
                <a:latin typeface="Comic Sans MS"/>
                <a:ea typeface="Comic Sans MS"/>
                <a:cs typeface="Comic Sans MS"/>
                <a:sym typeface="Comic Sans MS"/>
              </a:rPr>
              <a:t>Girls may wear navy or green gingham dresses in the summer time;</a:t>
            </a:r>
            <a:endParaRPr sz="3500" dirty="0">
              <a:latin typeface="Times New Roman"/>
              <a:ea typeface="Times New Roman"/>
              <a:cs typeface="Times New Roman"/>
              <a:sym typeface="Times New Roman"/>
            </a:endParaRPr>
          </a:p>
          <a:p>
            <a:pPr marL="0" lvl="0" indent="0" algn="l" rtl="0">
              <a:spcBef>
                <a:spcPts val="280"/>
              </a:spcBef>
              <a:spcAft>
                <a:spcPts val="0"/>
              </a:spcAft>
              <a:buClr>
                <a:schemeClr val="dk1"/>
              </a:buClr>
              <a:buSzPct val="100000"/>
              <a:buFont typeface="Arial"/>
              <a:buNone/>
            </a:pPr>
            <a:endParaRPr sz="3500" dirty="0">
              <a:solidFill>
                <a:srgbClr val="000000"/>
              </a:solidFill>
              <a:latin typeface="Comic Sans MS"/>
              <a:ea typeface="Comic Sans MS"/>
              <a:cs typeface="Comic Sans MS"/>
              <a:sym typeface="Comic Sans MS"/>
            </a:endParaRPr>
          </a:p>
          <a:p>
            <a:pPr marL="0" lvl="0" indent="0" algn="l" rtl="0">
              <a:spcBef>
                <a:spcPts val="280"/>
              </a:spcBef>
              <a:spcAft>
                <a:spcPts val="0"/>
              </a:spcAft>
              <a:buClr>
                <a:srgbClr val="000000"/>
              </a:buClr>
              <a:buSzPct val="100000"/>
              <a:buFont typeface="Arial"/>
              <a:buNone/>
            </a:pPr>
            <a:r>
              <a:rPr lang="en-GB" sz="3500" b="1" dirty="0">
                <a:solidFill>
                  <a:srgbClr val="000000"/>
                </a:solidFill>
                <a:latin typeface="Comic Sans MS"/>
                <a:ea typeface="Comic Sans MS"/>
                <a:cs typeface="Comic Sans MS"/>
                <a:sym typeface="Comic Sans MS"/>
              </a:rPr>
              <a:t>P.E. uniform consists of:</a:t>
            </a:r>
            <a:endParaRPr sz="3500" dirty="0">
              <a:latin typeface="Times New Roman"/>
              <a:ea typeface="Times New Roman"/>
              <a:cs typeface="Times New Roman"/>
              <a:sym typeface="Times New Roman"/>
            </a:endParaRPr>
          </a:p>
          <a:p>
            <a:pPr marL="342900" lvl="0" indent="-342900" algn="l" rtl="0">
              <a:spcBef>
                <a:spcPts val="280"/>
              </a:spcBef>
              <a:spcAft>
                <a:spcPts val="0"/>
              </a:spcAft>
              <a:buClr>
                <a:srgbClr val="000000"/>
              </a:buClr>
              <a:buSzPct val="100000"/>
              <a:buFont typeface="Noto Sans Symbols"/>
              <a:buChar char="∙"/>
            </a:pPr>
            <a:r>
              <a:rPr lang="en-GB" sz="3500" dirty="0">
                <a:solidFill>
                  <a:srgbClr val="000000"/>
                </a:solidFill>
                <a:latin typeface="Comic Sans MS"/>
                <a:ea typeface="Comic Sans MS"/>
                <a:cs typeface="Comic Sans MS"/>
                <a:sym typeface="Comic Sans MS"/>
              </a:rPr>
              <a:t>Grey/ navy track bottoms, or grey/navy shorts (without brands/logos)</a:t>
            </a:r>
            <a:endParaRPr sz="3500" dirty="0">
              <a:latin typeface="Times New Roman"/>
              <a:ea typeface="Times New Roman"/>
              <a:cs typeface="Times New Roman"/>
              <a:sym typeface="Times New Roman"/>
            </a:endParaRPr>
          </a:p>
          <a:p>
            <a:pPr marL="342900" lvl="0" indent="-342900" algn="l" rtl="0">
              <a:spcBef>
                <a:spcPts val="280"/>
              </a:spcBef>
              <a:spcAft>
                <a:spcPts val="0"/>
              </a:spcAft>
              <a:buClr>
                <a:srgbClr val="000000"/>
              </a:buClr>
              <a:buSzPct val="100000"/>
              <a:buFont typeface="Noto Sans Symbols"/>
              <a:buChar char="∙"/>
            </a:pPr>
            <a:r>
              <a:rPr lang="en-GB" sz="3500" dirty="0">
                <a:solidFill>
                  <a:srgbClr val="000000"/>
                </a:solidFill>
                <a:latin typeface="Comic Sans MS"/>
                <a:ea typeface="Comic Sans MS"/>
                <a:cs typeface="Comic Sans MS"/>
                <a:sym typeface="Comic Sans MS"/>
              </a:rPr>
              <a:t>Suitable trainers</a:t>
            </a:r>
            <a:endParaRPr sz="3500" dirty="0">
              <a:latin typeface="Times New Roman"/>
              <a:ea typeface="Times New Roman"/>
              <a:cs typeface="Times New Roman"/>
              <a:sym typeface="Times New Roman"/>
            </a:endParaRPr>
          </a:p>
          <a:p>
            <a:pPr marL="342900" lvl="0" indent="-342900" algn="l" rtl="0">
              <a:spcBef>
                <a:spcPts val="280"/>
              </a:spcBef>
              <a:spcAft>
                <a:spcPts val="0"/>
              </a:spcAft>
              <a:buClr>
                <a:srgbClr val="000000"/>
              </a:buClr>
              <a:buSzPct val="100000"/>
              <a:buFont typeface="Noto Sans Symbols"/>
              <a:buChar char="∙"/>
            </a:pPr>
            <a:r>
              <a:rPr lang="en-GB" sz="3500" dirty="0">
                <a:solidFill>
                  <a:srgbClr val="000000"/>
                </a:solidFill>
                <a:latin typeface="Comic Sans MS"/>
                <a:ea typeface="Comic Sans MS"/>
                <a:cs typeface="Comic Sans MS"/>
                <a:sym typeface="Comic Sans MS"/>
              </a:rPr>
              <a:t>Green polo shirt embroidered with the school logo and motto (or school jersey which is optional)</a:t>
            </a:r>
            <a:endParaRPr dirty="0"/>
          </a:p>
          <a:p>
            <a:pPr marL="342900" lvl="0" indent="-342900" algn="l" rtl="0">
              <a:spcBef>
                <a:spcPts val="280"/>
              </a:spcBef>
              <a:spcAft>
                <a:spcPts val="0"/>
              </a:spcAft>
              <a:buClr>
                <a:srgbClr val="000000"/>
              </a:buClr>
              <a:buSzPct val="100000"/>
              <a:buFont typeface="Noto Sans Symbols"/>
              <a:buChar char="∙"/>
            </a:pPr>
            <a:r>
              <a:rPr lang="en-GB" sz="3500" dirty="0">
                <a:solidFill>
                  <a:srgbClr val="000000"/>
                </a:solidFill>
                <a:latin typeface="Comic Sans MS"/>
                <a:ea typeface="Comic Sans MS"/>
                <a:cs typeface="Comic Sans MS"/>
                <a:sym typeface="Comic Sans MS"/>
              </a:rPr>
              <a:t>The school jersey can be worn for P.E. and on sporting occasions such as Sports Day.</a:t>
            </a:r>
            <a:endParaRPr dirty="0"/>
          </a:p>
          <a:p>
            <a:pPr marL="342900" lvl="0" indent="-342900" algn="l" rtl="0">
              <a:spcBef>
                <a:spcPts val="280"/>
              </a:spcBef>
              <a:spcAft>
                <a:spcPts val="0"/>
              </a:spcAft>
              <a:buClr>
                <a:srgbClr val="000000"/>
              </a:buClr>
              <a:buSzPct val="100000"/>
              <a:buFont typeface="Noto Sans Symbols"/>
              <a:buChar char="∙"/>
            </a:pPr>
            <a:r>
              <a:rPr lang="en-GB" sz="3500" dirty="0">
                <a:solidFill>
                  <a:srgbClr val="000000"/>
                </a:solidFill>
                <a:latin typeface="Comic Sans MS"/>
                <a:ea typeface="Comic Sans MS"/>
                <a:cs typeface="Comic Sans MS"/>
                <a:sym typeface="Comic Sans MS"/>
              </a:rPr>
              <a:t>NO JERSEYS OR BRANDED HOODIES</a:t>
            </a:r>
            <a:endParaRPr dirty="0"/>
          </a:p>
          <a:p>
            <a:pPr marL="342900" lvl="0" indent="-342900" algn="l" rtl="0">
              <a:spcBef>
                <a:spcPts val="280"/>
              </a:spcBef>
              <a:spcAft>
                <a:spcPts val="0"/>
              </a:spcAft>
              <a:buClr>
                <a:srgbClr val="000000"/>
              </a:buClr>
              <a:buSzPct val="100000"/>
              <a:buFont typeface="Noto Sans Symbols"/>
              <a:buChar char="∙"/>
            </a:pPr>
            <a:r>
              <a:rPr lang="en-GB" sz="3500" dirty="0">
                <a:solidFill>
                  <a:srgbClr val="000000"/>
                </a:solidFill>
                <a:latin typeface="Comic Sans MS"/>
                <a:ea typeface="Comic Sans MS"/>
                <a:cs typeface="Comic Sans MS"/>
                <a:sym typeface="Comic Sans MS"/>
              </a:rPr>
              <a:t>N.B.  PLEASE ENSURE ALL ITEMS OF CLOTHING ARE LABELLED CLEARLY</a:t>
            </a:r>
            <a:endParaRPr sz="3500" dirty="0">
              <a:latin typeface="Times New Roman"/>
              <a:ea typeface="Times New Roman"/>
              <a:cs typeface="Times New Roman"/>
              <a:sym typeface="Times New Roman"/>
            </a:endParaRPr>
          </a:p>
          <a:p>
            <a:pPr marL="342900" lvl="0" indent="-261620" algn="l" rtl="0">
              <a:spcBef>
                <a:spcPts val="256"/>
              </a:spcBef>
              <a:spcAft>
                <a:spcPts val="0"/>
              </a:spcAft>
              <a:buClr>
                <a:schemeClr val="dk1"/>
              </a:buClr>
              <a:buSzPct val="100000"/>
              <a:buFont typeface="Arial"/>
              <a:buNone/>
            </a:pPr>
            <a:endParaRPr dirty="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23"/>
        <p:cNvGrpSpPr/>
        <p:nvPr/>
      </p:nvGrpSpPr>
      <p:grpSpPr>
        <a:xfrm>
          <a:off x="0" y="0"/>
          <a:ext cx="0" cy="0"/>
          <a:chOff x="0" y="0"/>
          <a:chExt cx="0" cy="0"/>
        </a:xfrm>
      </p:grpSpPr>
      <p:sp>
        <p:nvSpPr>
          <p:cNvPr id="224" name="Google Shape;224;p22"/>
          <p:cNvSpPr/>
          <p:nvPr/>
        </p:nvSpPr>
        <p:spPr>
          <a:xfrm>
            <a:off x="611560" y="1112550"/>
            <a:ext cx="7632848" cy="5139869"/>
          </a:xfrm>
          <a:prstGeom prst="rect">
            <a:avLst/>
          </a:prstGeom>
          <a:noFill/>
          <a:ln>
            <a:noFill/>
          </a:ln>
        </p:spPr>
        <p:txBody>
          <a:bodyPr spcFirstLastPara="1" wrap="square" lIns="91425" tIns="45700" rIns="91425" bIns="45700" anchor="t" anchorCtr="0">
            <a:spAutoFit/>
          </a:bodyPr>
          <a:lstStyle/>
          <a:p>
            <a:pPr marL="0" marR="0" lvl="0" indent="0" algn="just" rtl="0">
              <a:spcBef>
                <a:spcPts val="0"/>
              </a:spcBef>
              <a:spcAft>
                <a:spcPts val="0"/>
              </a:spcAft>
              <a:buClr>
                <a:schemeClr val="dk1"/>
              </a:buClr>
              <a:buSzPts val="2000"/>
              <a:buFont typeface="Arial"/>
              <a:buNone/>
            </a:pPr>
            <a:endParaRPr sz="2000" dirty="0">
              <a:solidFill>
                <a:srgbClr val="000000"/>
              </a:solidFill>
              <a:latin typeface="Comic Sans MS"/>
              <a:ea typeface="Comic Sans MS"/>
              <a:cs typeface="Comic Sans MS"/>
              <a:sym typeface="Comic Sans MS"/>
            </a:endParaRPr>
          </a:p>
          <a:p>
            <a:pPr marL="0" marR="0" lvl="0" indent="0" algn="just" rtl="0">
              <a:spcBef>
                <a:spcPts val="0"/>
              </a:spcBef>
              <a:spcAft>
                <a:spcPts val="0"/>
              </a:spcAft>
              <a:buClr>
                <a:schemeClr val="dk1"/>
              </a:buClr>
              <a:buSzPts val="2800"/>
              <a:buFont typeface="Arial"/>
              <a:buNone/>
            </a:pPr>
            <a:r>
              <a:rPr lang="en-GB" sz="2800" dirty="0">
                <a:solidFill>
                  <a:schemeClr val="dk1"/>
                </a:solidFill>
                <a:latin typeface="Comic Sans MS"/>
                <a:ea typeface="Comic Sans MS"/>
                <a:cs typeface="Comic Sans MS"/>
                <a:sym typeface="Comic Sans MS"/>
              </a:rPr>
              <a:t>Punctuality is extremely important here at </a:t>
            </a:r>
            <a:r>
              <a:rPr lang="en-GB" sz="2800" dirty="0" err="1">
                <a:solidFill>
                  <a:schemeClr val="dk1"/>
                </a:solidFill>
                <a:latin typeface="Comic Sans MS"/>
                <a:ea typeface="Comic Sans MS"/>
                <a:cs typeface="Comic Sans MS"/>
                <a:sym typeface="Comic Sans MS"/>
              </a:rPr>
              <a:t>Bunscoil</a:t>
            </a:r>
            <a:r>
              <a:rPr lang="en-GB" sz="2800" dirty="0">
                <a:solidFill>
                  <a:schemeClr val="dk1"/>
                </a:solidFill>
                <a:latin typeface="Comic Sans MS"/>
                <a:ea typeface="Comic Sans MS"/>
                <a:cs typeface="Comic Sans MS"/>
                <a:sym typeface="Comic Sans MS"/>
              </a:rPr>
              <a:t> </a:t>
            </a:r>
            <a:r>
              <a:rPr lang="en-GB" sz="2800" dirty="0" err="1">
                <a:solidFill>
                  <a:schemeClr val="dk1"/>
                </a:solidFill>
                <a:latin typeface="Comic Sans MS"/>
                <a:ea typeface="Comic Sans MS"/>
                <a:cs typeface="Comic Sans MS"/>
                <a:sym typeface="Comic Sans MS"/>
              </a:rPr>
              <a:t>Bheanna</a:t>
            </a:r>
            <a:r>
              <a:rPr lang="en-GB" sz="2800" dirty="0">
                <a:solidFill>
                  <a:schemeClr val="dk1"/>
                </a:solidFill>
                <a:latin typeface="Comic Sans MS"/>
                <a:ea typeface="Comic Sans MS"/>
                <a:cs typeface="Comic Sans MS"/>
                <a:sym typeface="Comic Sans MS"/>
              </a:rPr>
              <a:t> Boirche. School begins at 9.00am. Register is taken first thing, and anyone who arrives after 9.15am is marked in as late. Anyone who arrives after 9.30am is marked absent for the morning (unless attending an appointment, in which case the teacher should be informed). If attendance falls below 85% the Education Welfare Officer from the Education Authority will investigate absences.</a:t>
            </a:r>
            <a:endParaRPr sz="2800" dirty="0">
              <a:solidFill>
                <a:schemeClr val="dk1"/>
              </a:solidFill>
              <a:latin typeface="Arial"/>
              <a:ea typeface="Arial"/>
              <a:cs typeface="Arial"/>
              <a:sym typeface="Arial"/>
            </a:endParaRPr>
          </a:p>
        </p:txBody>
      </p:sp>
      <p:sp>
        <p:nvSpPr>
          <p:cNvPr id="225" name="Google Shape;225;p22"/>
          <p:cNvSpPr/>
          <p:nvPr/>
        </p:nvSpPr>
        <p:spPr>
          <a:xfrm>
            <a:off x="1331640" y="404664"/>
            <a:ext cx="6336704" cy="707886"/>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4000">
                <a:solidFill>
                  <a:schemeClr val="dk1"/>
                </a:solidFill>
                <a:latin typeface="Comic Sans MS"/>
                <a:ea typeface="Comic Sans MS"/>
                <a:cs typeface="Comic Sans MS"/>
                <a:sym typeface="Comic Sans MS"/>
              </a:rPr>
              <a:t>Poncúlacht - Punctuality</a:t>
            </a:r>
            <a:endParaRPr sz="4000">
              <a:solidFill>
                <a:schemeClr val="dk1"/>
              </a:solidFill>
              <a:latin typeface="Arial"/>
              <a:ea typeface="Arial"/>
              <a:cs typeface="Arial"/>
              <a:sym typeface="Arial"/>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229"/>
        <p:cNvGrpSpPr/>
        <p:nvPr/>
      </p:nvGrpSpPr>
      <p:grpSpPr>
        <a:xfrm>
          <a:off x="0" y="0"/>
          <a:ext cx="0" cy="0"/>
          <a:chOff x="0" y="0"/>
          <a:chExt cx="0" cy="0"/>
        </a:xfrm>
      </p:grpSpPr>
      <p:sp>
        <p:nvSpPr>
          <p:cNvPr id="230" name="Google Shape;230;p23"/>
          <p:cNvSpPr/>
          <p:nvPr/>
        </p:nvSpPr>
        <p:spPr>
          <a:xfrm>
            <a:off x="755576" y="2348880"/>
            <a:ext cx="7272808" cy="181584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2800" dirty="0">
                <a:solidFill>
                  <a:schemeClr val="dk1"/>
                </a:solidFill>
                <a:latin typeface="Comic Sans MS"/>
                <a:ea typeface="Comic Sans MS"/>
                <a:cs typeface="Comic Sans MS"/>
                <a:sym typeface="Comic Sans MS"/>
              </a:rPr>
              <a:t>We have pupils in the school with allergies. It is important that your child knows he/she cannot share his/her lunch with friends in class.</a:t>
            </a:r>
            <a:endParaRPr sz="3200" dirty="0">
              <a:solidFill>
                <a:schemeClr val="dk1"/>
              </a:solidFill>
              <a:latin typeface="Arial"/>
              <a:ea typeface="Arial"/>
              <a:cs typeface="Arial"/>
              <a:sym typeface="Arial"/>
            </a:endParaRPr>
          </a:p>
        </p:txBody>
      </p:sp>
      <p:sp>
        <p:nvSpPr>
          <p:cNvPr id="231" name="Google Shape;231;p23"/>
          <p:cNvSpPr/>
          <p:nvPr/>
        </p:nvSpPr>
        <p:spPr>
          <a:xfrm>
            <a:off x="2123728" y="836712"/>
            <a:ext cx="5482563" cy="707886"/>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4000" dirty="0" err="1">
                <a:solidFill>
                  <a:schemeClr val="dk1"/>
                </a:solidFill>
                <a:latin typeface="Comic Sans MS"/>
                <a:ea typeface="Comic Sans MS"/>
                <a:cs typeface="Comic Sans MS"/>
                <a:sym typeface="Comic Sans MS"/>
              </a:rPr>
              <a:t>Ailléirgí</a:t>
            </a:r>
            <a:r>
              <a:rPr lang="en-GB" sz="4000" dirty="0">
                <a:solidFill>
                  <a:schemeClr val="dk1"/>
                </a:solidFill>
                <a:latin typeface="Comic Sans MS"/>
                <a:ea typeface="Comic Sans MS"/>
                <a:cs typeface="Comic Sans MS"/>
                <a:sym typeface="Comic Sans MS"/>
              </a:rPr>
              <a:t> - Allergies</a:t>
            </a:r>
            <a:endParaRPr sz="4000" dirty="0">
              <a:solidFill>
                <a:schemeClr val="dk1"/>
              </a:solidFill>
              <a:latin typeface="Arial"/>
              <a:ea typeface="Arial"/>
              <a:cs typeface="Arial"/>
              <a:sym typeface="Arial"/>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235"/>
        <p:cNvGrpSpPr/>
        <p:nvPr/>
      </p:nvGrpSpPr>
      <p:grpSpPr>
        <a:xfrm>
          <a:off x="0" y="0"/>
          <a:ext cx="0" cy="0"/>
          <a:chOff x="0" y="0"/>
          <a:chExt cx="0" cy="0"/>
        </a:xfrm>
      </p:grpSpPr>
      <p:pic>
        <p:nvPicPr>
          <p:cNvPr id="236" name="Google Shape;236;p24"/>
          <p:cNvPicPr preferRelativeResize="0"/>
          <p:nvPr/>
        </p:nvPicPr>
        <p:blipFill rotWithShape="1">
          <a:blip r:embed="rId3">
            <a:alphaModFix/>
          </a:blip>
          <a:srcRect/>
          <a:stretch/>
        </p:blipFill>
        <p:spPr>
          <a:xfrm>
            <a:off x="251618" y="274638"/>
            <a:ext cx="8640763" cy="1585913"/>
          </a:xfrm>
          <a:prstGeom prst="rect">
            <a:avLst/>
          </a:prstGeom>
          <a:noFill/>
          <a:ln>
            <a:noFill/>
          </a:ln>
        </p:spPr>
      </p:pic>
      <p:sp>
        <p:nvSpPr>
          <p:cNvPr id="237" name="Google Shape;237;p24"/>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r>
              <a:rPr lang="en-GB">
                <a:latin typeface="Comic Sans MS"/>
                <a:ea typeface="Comic Sans MS"/>
                <a:cs typeface="Comic Sans MS"/>
                <a:sym typeface="Comic Sans MS"/>
              </a:rPr>
              <a:t>Tuismitheoirí - Parents</a:t>
            </a:r>
            <a:endParaRPr/>
          </a:p>
        </p:txBody>
      </p:sp>
      <p:sp>
        <p:nvSpPr>
          <p:cNvPr id="238" name="Google Shape;238;p24"/>
          <p:cNvSpPr txBox="1">
            <a:spLocks noGrp="1"/>
          </p:cNvSpPr>
          <p:nvPr>
            <p:ph type="body" idx="1"/>
          </p:nvPr>
        </p:nvSpPr>
        <p:spPr>
          <a:xfrm>
            <a:off x="457200" y="1341438"/>
            <a:ext cx="8229600" cy="4967287"/>
          </a:xfrm>
          <a:prstGeom prst="rect">
            <a:avLst/>
          </a:prstGeom>
          <a:noFill/>
          <a:ln>
            <a:noFill/>
          </a:ln>
        </p:spPr>
        <p:txBody>
          <a:bodyPr spcFirstLastPara="1" wrap="square" lIns="91425" tIns="45700" rIns="91425" bIns="45700" anchor="t" anchorCtr="0">
            <a:normAutofit/>
          </a:bodyPr>
          <a:lstStyle/>
          <a:p>
            <a:pPr marL="0" lvl="0" indent="0" algn="just" rtl="0">
              <a:spcBef>
                <a:spcPts val="0"/>
              </a:spcBef>
              <a:spcAft>
                <a:spcPts val="0"/>
              </a:spcAft>
              <a:buClr>
                <a:schemeClr val="dk1"/>
              </a:buClr>
              <a:buSzPts val="3200"/>
              <a:buFont typeface="Arial"/>
              <a:buNone/>
            </a:pPr>
            <a:endParaRPr>
              <a:solidFill>
                <a:srgbClr val="000000"/>
              </a:solidFill>
              <a:latin typeface="Comic Sans MS"/>
              <a:ea typeface="Comic Sans MS"/>
              <a:cs typeface="Comic Sans MS"/>
              <a:sym typeface="Comic Sans MS"/>
            </a:endParaRPr>
          </a:p>
          <a:p>
            <a:pPr marL="0" lvl="0" indent="0" algn="l" rtl="0">
              <a:spcBef>
                <a:spcPts val="640"/>
              </a:spcBef>
              <a:spcAft>
                <a:spcPts val="0"/>
              </a:spcAft>
              <a:buClr>
                <a:schemeClr val="dk1"/>
              </a:buClr>
              <a:buSzPts val="3200"/>
              <a:buFont typeface="Arial"/>
              <a:buNone/>
            </a:pPr>
            <a:endParaRPr/>
          </a:p>
        </p:txBody>
      </p:sp>
      <p:sp>
        <p:nvSpPr>
          <p:cNvPr id="239" name="Google Shape;239;p24"/>
          <p:cNvSpPr/>
          <p:nvPr/>
        </p:nvSpPr>
        <p:spPr>
          <a:xfrm>
            <a:off x="251618" y="2204864"/>
            <a:ext cx="8435182" cy="3797963"/>
          </a:xfrm>
          <a:prstGeom prst="rect">
            <a:avLst/>
          </a:prstGeom>
          <a:noFill/>
          <a:ln>
            <a:noFill/>
          </a:ln>
        </p:spPr>
        <p:txBody>
          <a:bodyPr spcFirstLastPara="1" wrap="square" lIns="91425" tIns="45700" rIns="91425" bIns="45700" anchor="t" anchorCtr="0">
            <a:spAutoFit/>
          </a:bodyPr>
          <a:lstStyle/>
          <a:p>
            <a:pPr marL="0" marR="0" lvl="0" indent="0" algn="just" rtl="0">
              <a:spcBef>
                <a:spcPts val="0"/>
              </a:spcBef>
              <a:spcAft>
                <a:spcPts val="0"/>
              </a:spcAft>
              <a:buNone/>
            </a:pPr>
            <a:r>
              <a:rPr lang="en-GB" sz="1400" dirty="0">
                <a:solidFill>
                  <a:srgbClr val="000000"/>
                </a:solidFill>
                <a:latin typeface="Comic Sans MS"/>
                <a:ea typeface="Comic Sans MS"/>
                <a:cs typeface="Comic Sans MS"/>
                <a:sym typeface="Comic Sans MS"/>
              </a:rPr>
              <a:t>Our caring, family ethos at </a:t>
            </a:r>
            <a:r>
              <a:rPr lang="en-GB" sz="1400" dirty="0" err="1">
                <a:solidFill>
                  <a:srgbClr val="000000"/>
                </a:solidFill>
                <a:latin typeface="Comic Sans MS"/>
                <a:ea typeface="Comic Sans MS"/>
                <a:cs typeface="Comic Sans MS"/>
                <a:sym typeface="Comic Sans MS"/>
              </a:rPr>
              <a:t>Bunscoil</a:t>
            </a:r>
            <a:r>
              <a:rPr lang="en-GB" sz="1400" dirty="0">
                <a:solidFill>
                  <a:srgbClr val="000000"/>
                </a:solidFill>
                <a:latin typeface="Comic Sans MS"/>
                <a:ea typeface="Comic Sans MS"/>
                <a:cs typeface="Comic Sans MS"/>
                <a:sym typeface="Comic Sans MS"/>
              </a:rPr>
              <a:t> </a:t>
            </a:r>
            <a:r>
              <a:rPr lang="en-GB" sz="1400" dirty="0" err="1">
                <a:solidFill>
                  <a:srgbClr val="000000"/>
                </a:solidFill>
                <a:latin typeface="Comic Sans MS"/>
                <a:ea typeface="Comic Sans MS"/>
                <a:cs typeface="Comic Sans MS"/>
                <a:sym typeface="Comic Sans MS"/>
              </a:rPr>
              <a:t>Bheanna</a:t>
            </a:r>
            <a:r>
              <a:rPr lang="en-GB" sz="1400" dirty="0">
                <a:solidFill>
                  <a:srgbClr val="000000"/>
                </a:solidFill>
                <a:latin typeface="Comic Sans MS"/>
                <a:ea typeface="Comic Sans MS"/>
                <a:cs typeface="Comic Sans MS"/>
                <a:sym typeface="Comic Sans MS"/>
              </a:rPr>
              <a:t> Boirche means that we strongly value the importance of parental input in their child’s education, and we enjoy a wonderful level of parental participation and involvement in our school community here at </a:t>
            </a:r>
            <a:r>
              <a:rPr lang="en-GB" sz="1400" dirty="0" err="1">
                <a:solidFill>
                  <a:srgbClr val="000000"/>
                </a:solidFill>
                <a:latin typeface="Comic Sans MS"/>
                <a:ea typeface="Comic Sans MS"/>
                <a:cs typeface="Comic Sans MS"/>
                <a:sym typeface="Comic Sans MS"/>
              </a:rPr>
              <a:t>Bunscoil</a:t>
            </a:r>
            <a:r>
              <a:rPr lang="en-GB" sz="1400" dirty="0">
                <a:solidFill>
                  <a:srgbClr val="000000"/>
                </a:solidFill>
                <a:latin typeface="Comic Sans MS"/>
                <a:ea typeface="Comic Sans MS"/>
                <a:cs typeface="Comic Sans MS"/>
                <a:sym typeface="Comic Sans MS"/>
              </a:rPr>
              <a:t> </a:t>
            </a:r>
            <a:r>
              <a:rPr lang="en-GB" sz="1400" dirty="0" err="1">
                <a:solidFill>
                  <a:srgbClr val="000000"/>
                </a:solidFill>
                <a:latin typeface="Comic Sans MS"/>
                <a:ea typeface="Comic Sans MS"/>
                <a:cs typeface="Comic Sans MS"/>
                <a:sym typeface="Comic Sans MS"/>
              </a:rPr>
              <a:t>Bheanna</a:t>
            </a:r>
            <a:r>
              <a:rPr lang="en-GB" sz="1400" dirty="0">
                <a:solidFill>
                  <a:srgbClr val="000000"/>
                </a:solidFill>
                <a:latin typeface="Comic Sans MS"/>
                <a:ea typeface="Comic Sans MS"/>
                <a:cs typeface="Comic Sans MS"/>
                <a:sym typeface="Comic Sans MS"/>
              </a:rPr>
              <a:t> Boirche. </a:t>
            </a:r>
            <a:endParaRPr dirty="0"/>
          </a:p>
          <a:p>
            <a:pPr marL="0" marR="0" lvl="0" indent="0" algn="just" rtl="0">
              <a:spcBef>
                <a:spcPts val="280"/>
              </a:spcBef>
              <a:spcAft>
                <a:spcPts val="0"/>
              </a:spcAft>
              <a:buNone/>
            </a:pPr>
            <a:r>
              <a:rPr lang="en-GB" sz="1400" dirty="0">
                <a:solidFill>
                  <a:srgbClr val="000000"/>
                </a:solidFill>
                <a:latin typeface="Comic Sans MS"/>
                <a:ea typeface="Comic Sans MS"/>
                <a:cs typeface="Comic Sans MS"/>
                <a:sym typeface="Comic Sans MS"/>
              </a:rPr>
              <a:t> </a:t>
            </a:r>
            <a:endParaRPr dirty="0"/>
          </a:p>
          <a:p>
            <a:pPr marL="0" marR="0" lvl="0" indent="0" algn="just" rtl="0">
              <a:spcBef>
                <a:spcPts val="280"/>
              </a:spcBef>
              <a:spcAft>
                <a:spcPts val="0"/>
              </a:spcAft>
              <a:buNone/>
            </a:pPr>
            <a:endParaRPr sz="1400" dirty="0">
              <a:solidFill>
                <a:srgbClr val="000000"/>
              </a:solidFill>
              <a:latin typeface="Times New Roman"/>
              <a:ea typeface="Times New Roman"/>
              <a:cs typeface="Times New Roman"/>
              <a:sym typeface="Times New Roman"/>
            </a:endParaRPr>
          </a:p>
          <a:p>
            <a:pPr marL="0" marR="0" lvl="0" indent="0" algn="just" rtl="0">
              <a:spcBef>
                <a:spcPts val="280"/>
              </a:spcBef>
              <a:spcAft>
                <a:spcPts val="0"/>
              </a:spcAft>
              <a:buNone/>
            </a:pPr>
            <a:r>
              <a:rPr lang="en-GB" sz="1400" dirty="0">
                <a:solidFill>
                  <a:srgbClr val="000000"/>
                </a:solidFill>
                <a:latin typeface="Comic Sans MS"/>
                <a:ea typeface="Comic Sans MS"/>
                <a:cs typeface="Comic Sans MS"/>
                <a:sym typeface="Comic Sans MS"/>
              </a:rPr>
              <a:t>We strive to involve parents in the life of the school.  Parents help with breakfast club, after-school activities and assist on school trips and events.  Parents are employed in the school as lunchtime supervisors and classroom assistants. Parents are also involved in school fundraising, and we have a very active and vibrant Parents’ Support Group who regularly organise fundraising events and activities to help subsidise school trips and equipment.</a:t>
            </a:r>
            <a:endParaRPr sz="1400" dirty="0">
              <a:solidFill>
                <a:srgbClr val="000000"/>
              </a:solidFill>
              <a:latin typeface="Times New Roman"/>
              <a:ea typeface="Times New Roman"/>
              <a:cs typeface="Times New Roman"/>
              <a:sym typeface="Times New Roman"/>
            </a:endParaRPr>
          </a:p>
          <a:p>
            <a:pPr marL="0" marR="0" lvl="0" indent="0" algn="just" rtl="0">
              <a:spcBef>
                <a:spcPts val="280"/>
              </a:spcBef>
              <a:spcAft>
                <a:spcPts val="0"/>
              </a:spcAft>
              <a:buNone/>
            </a:pPr>
            <a:r>
              <a:rPr lang="en-GB" sz="1400" dirty="0">
                <a:solidFill>
                  <a:srgbClr val="000000"/>
                </a:solidFill>
                <a:latin typeface="Comic Sans MS"/>
                <a:ea typeface="Comic Sans MS"/>
                <a:cs typeface="Comic Sans MS"/>
                <a:sym typeface="Comic Sans MS"/>
              </a:rPr>
              <a:t> </a:t>
            </a:r>
            <a:endParaRPr dirty="0"/>
          </a:p>
          <a:p>
            <a:pPr marL="0" marR="0" lvl="0" indent="0" algn="just" rtl="0">
              <a:spcBef>
                <a:spcPts val="280"/>
              </a:spcBef>
              <a:spcAft>
                <a:spcPts val="0"/>
              </a:spcAft>
              <a:buNone/>
            </a:pPr>
            <a:endParaRPr sz="1400" dirty="0">
              <a:solidFill>
                <a:srgbClr val="000000"/>
              </a:solidFill>
              <a:latin typeface="Times New Roman"/>
              <a:ea typeface="Times New Roman"/>
              <a:cs typeface="Times New Roman"/>
              <a:sym typeface="Times New Roman"/>
            </a:endParaRPr>
          </a:p>
          <a:p>
            <a:pPr marL="0" marR="0" lvl="0" indent="0" algn="just" rtl="0">
              <a:spcBef>
                <a:spcPts val="280"/>
              </a:spcBef>
              <a:spcAft>
                <a:spcPts val="0"/>
              </a:spcAft>
              <a:buNone/>
            </a:pPr>
            <a:r>
              <a:rPr lang="en-GB" sz="1400" dirty="0">
                <a:solidFill>
                  <a:srgbClr val="000000"/>
                </a:solidFill>
                <a:latin typeface="Comic Sans MS"/>
                <a:ea typeface="Comic Sans MS"/>
                <a:cs typeface="Comic Sans MS"/>
                <a:sym typeface="Comic Sans MS"/>
              </a:rPr>
              <a:t>We believe that happy children are more effective learners.  </a:t>
            </a:r>
            <a:r>
              <a:rPr lang="en-GB" sz="1400" u="sng" dirty="0">
                <a:solidFill>
                  <a:srgbClr val="000000"/>
                </a:solidFill>
                <a:latin typeface="Comic Sans MS"/>
                <a:ea typeface="Comic Sans MS"/>
                <a:cs typeface="Comic Sans MS"/>
                <a:sym typeface="Comic Sans MS"/>
              </a:rPr>
              <a:t>Parents are always encouraged to discuss any concerns they may have either with the class teacher or with the principal</a:t>
            </a:r>
            <a:r>
              <a:rPr lang="en-GB" sz="1400" dirty="0">
                <a:solidFill>
                  <a:srgbClr val="000000"/>
                </a:solidFill>
                <a:latin typeface="Comic Sans MS"/>
                <a:ea typeface="Comic Sans MS"/>
                <a:cs typeface="Comic Sans MS"/>
                <a:sym typeface="Comic Sans MS"/>
              </a:rPr>
              <a:t>.  Our door is always open, and we pride ourselves here at </a:t>
            </a:r>
            <a:r>
              <a:rPr lang="en-GB" sz="1400" dirty="0" err="1">
                <a:solidFill>
                  <a:srgbClr val="000000"/>
                </a:solidFill>
                <a:latin typeface="Comic Sans MS"/>
                <a:ea typeface="Comic Sans MS"/>
                <a:cs typeface="Comic Sans MS"/>
                <a:sym typeface="Comic Sans MS"/>
              </a:rPr>
              <a:t>Bunscoil</a:t>
            </a:r>
            <a:r>
              <a:rPr lang="en-GB" sz="1400" dirty="0">
                <a:solidFill>
                  <a:srgbClr val="000000"/>
                </a:solidFill>
                <a:latin typeface="Comic Sans MS"/>
                <a:ea typeface="Comic Sans MS"/>
                <a:cs typeface="Comic Sans MS"/>
                <a:sym typeface="Comic Sans MS"/>
              </a:rPr>
              <a:t> </a:t>
            </a:r>
            <a:r>
              <a:rPr lang="en-GB" sz="1400" dirty="0" err="1">
                <a:solidFill>
                  <a:srgbClr val="000000"/>
                </a:solidFill>
                <a:latin typeface="Comic Sans MS"/>
                <a:ea typeface="Comic Sans MS"/>
                <a:cs typeface="Comic Sans MS"/>
                <a:sym typeface="Comic Sans MS"/>
              </a:rPr>
              <a:t>Bheanna</a:t>
            </a:r>
            <a:r>
              <a:rPr lang="en-GB" sz="1400" dirty="0">
                <a:solidFill>
                  <a:srgbClr val="000000"/>
                </a:solidFill>
                <a:latin typeface="Comic Sans MS"/>
                <a:ea typeface="Comic Sans MS"/>
                <a:cs typeface="Comic Sans MS"/>
                <a:sym typeface="Comic Sans MS"/>
              </a:rPr>
              <a:t> Boirche on our open and friendly relationships between teachers and parents. </a:t>
            </a:r>
            <a:endParaRPr dirty="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243"/>
        <p:cNvGrpSpPr/>
        <p:nvPr/>
      </p:nvGrpSpPr>
      <p:grpSpPr>
        <a:xfrm>
          <a:off x="0" y="0"/>
          <a:ext cx="0" cy="0"/>
          <a:chOff x="0" y="0"/>
          <a:chExt cx="0" cy="0"/>
        </a:xfrm>
      </p:grpSpPr>
      <p:sp>
        <p:nvSpPr>
          <p:cNvPr id="244" name="Google Shape;244;p25"/>
          <p:cNvSpPr/>
          <p:nvPr/>
        </p:nvSpPr>
        <p:spPr>
          <a:xfrm>
            <a:off x="1403648" y="260648"/>
            <a:ext cx="6192688" cy="76944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4400">
                <a:solidFill>
                  <a:schemeClr val="dk1"/>
                </a:solidFill>
                <a:latin typeface="Comic Sans MS"/>
                <a:ea typeface="Comic Sans MS"/>
                <a:cs typeface="Comic Sans MS"/>
                <a:sym typeface="Comic Sans MS"/>
              </a:rPr>
              <a:t>Tuismitheoirí - Parents</a:t>
            </a:r>
            <a:endParaRPr sz="4400">
              <a:solidFill>
                <a:schemeClr val="dk1"/>
              </a:solidFill>
              <a:latin typeface="Arial"/>
              <a:ea typeface="Arial"/>
              <a:cs typeface="Arial"/>
              <a:sym typeface="Arial"/>
            </a:endParaRPr>
          </a:p>
        </p:txBody>
      </p:sp>
      <p:sp>
        <p:nvSpPr>
          <p:cNvPr id="245" name="Google Shape;245;p25"/>
          <p:cNvSpPr/>
          <p:nvPr/>
        </p:nvSpPr>
        <p:spPr>
          <a:xfrm>
            <a:off x="467544" y="1556792"/>
            <a:ext cx="7848872" cy="3693319"/>
          </a:xfrm>
          <a:prstGeom prst="rect">
            <a:avLst/>
          </a:prstGeom>
          <a:noFill/>
          <a:ln>
            <a:noFill/>
          </a:ln>
        </p:spPr>
        <p:txBody>
          <a:bodyPr spcFirstLastPara="1" wrap="square" lIns="91425" tIns="45700" rIns="91425" bIns="45700" anchor="t" anchorCtr="0">
            <a:spAutoFit/>
          </a:bodyPr>
          <a:lstStyle/>
          <a:p>
            <a:pPr marL="0" marR="0" lvl="0" indent="0" algn="just" rtl="0">
              <a:spcBef>
                <a:spcPts val="0"/>
              </a:spcBef>
              <a:spcAft>
                <a:spcPts val="0"/>
              </a:spcAft>
              <a:buClr>
                <a:schemeClr val="dk1"/>
              </a:buClr>
              <a:buSzPts val="1800"/>
              <a:buFont typeface="Arial"/>
              <a:buNone/>
            </a:pPr>
            <a:endParaRPr sz="1800" dirty="0">
              <a:solidFill>
                <a:srgbClr val="000000"/>
              </a:solidFill>
              <a:latin typeface="Comic Sans MS"/>
              <a:ea typeface="Comic Sans MS"/>
              <a:cs typeface="Comic Sans MS"/>
              <a:sym typeface="Comic Sans MS"/>
            </a:endParaRPr>
          </a:p>
          <a:p>
            <a:pPr marL="0" marR="0" lvl="0" indent="0" algn="just" rtl="0">
              <a:spcBef>
                <a:spcPts val="0"/>
              </a:spcBef>
              <a:spcAft>
                <a:spcPts val="0"/>
              </a:spcAft>
              <a:buClr>
                <a:srgbClr val="000000"/>
              </a:buClr>
              <a:buSzPts val="2400"/>
              <a:buFont typeface="Arial"/>
              <a:buNone/>
            </a:pPr>
            <a:r>
              <a:rPr lang="en-GB" sz="2400" dirty="0">
                <a:solidFill>
                  <a:srgbClr val="000000"/>
                </a:solidFill>
                <a:latin typeface="Comic Sans MS"/>
                <a:ea typeface="Comic Sans MS"/>
                <a:cs typeface="Comic Sans MS"/>
                <a:sym typeface="Comic Sans MS"/>
              </a:rPr>
              <a:t>Our school website also has a free app which parents need to download, as you will receive instant notifications and updates to the school calendar/day-to-day changes etc.</a:t>
            </a:r>
            <a:endParaRPr dirty="0"/>
          </a:p>
          <a:p>
            <a:pPr marL="0" marR="0" lvl="0" indent="0" algn="just" rtl="0">
              <a:spcBef>
                <a:spcPts val="0"/>
              </a:spcBef>
              <a:spcAft>
                <a:spcPts val="0"/>
              </a:spcAft>
              <a:buClr>
                <a:schemeClr val="dk1"/>
              </a:buClr>
              <a:buSzPts val="2400"/>
              <a:buFont typeface="Arial"/>
              <a:buNone/>
            </a:pPr>
            <a:endParaRPr sz="2400" dirty="0">
              <a:solidFill>
                <a:srgbClr val="000000"/>
              </a:solidFill>
              <a:latin typeface="Comic Sans MS"/>
              <a:ea typeface="Comic Sans MS"/>
              <a:cs typeface="Comic Sans MS"/>
              <a:sym typeface="Comic Sans MS"/>
            </a:endParaRPr>
          </a:p>
          <a:p>
            <a:pPr marL="0" marR="0" lvl="0" indent="0" algn="just" rtl="0">
              <a:spcBef>
                <a:spcPts val="0"/>
              </a:spcBef>
              <a:spcAft>
                <a:spcPts val="0"/>
              </a:spcAft>
              <a:buClr>
                <a:schemeClr val="dk1"/>
              </a:buClr>
              <a:buSzPts val="2400"/>
              <a:buFont typeface="Arial"/>
              <a:buNone/>
            </a:pPr>
            <a:endParaRPr sz="2400" dirty="0">
              <a:solidFill>
                <a:srgbClr val="000000"/>
              </a:solidFill>
              <a:latin typeface="Comic Sans MS"/>
              <a:ea typeface="Comic Sans MS"/>
              <a:cs typeface="Comic Sans MS"/>
              <a:sym typeface="Comic Sans MS"/>
            </a:endParaRPr>
          </a:p>
          <a:p>
            <a:pPr marL="0" marR="0" lvl="0" indent="0" algn="just" rtl="0">
              <a:spcBef>
                <a:spcPts val="0"/>
              </a:spcBef>
              <a:spcAft>
                <a:spcPts val="0"/>
              </a:spcAft>
              <a:buClr>
                <a:srgbClr val="000000"/>
              </a:buClr>
              <a:buSzPts val="2400"/>
              <a:buFont typeface="Arial"/>
              <a:buNone/>
            </a:pPr>
            <a:r>
              <a:rPr lang="en-GB" sz="2400" dirty="0">
                <a:solidFill>
                  <a:srgbClr val="000000"/>
                </a:solidFill>
                <a:latin typeface="Comic Sans MS"/>
                <a:ea typeface="Comic Sans MS"/>
                <a:cs typeface="Comic Sans MS"/>
                <a:sym typeface="Comic Sans MS"/>
              </a:rPr>
              <a:t>In addition, </a:t>
            </a:r>
            <a:r>
              <a:rPr lang="en-GB" sz="2400" dirty="0" err="1">
                <a:solidFill>
                  <a:srgbClr val="000000"/>
                </a:solidFill>
                <a:latin typeface="Comic Sans MS"/>
                <a:ea typeface="Comic Sans MS"/>
                <a:cs typeface="Comic Sans MS"/>
                <a:sym typeface="Comic Sans MS"/>
              </a:rPr>
              <a:t>Cairde</a:t>
            </a:r>
            <a:r>
              <a:rPr lang="en-GB" sz="2400" dirty="0">
                <a:solidFill>
                  <a:srgbClr val="000000"/>
                </a:solidFill>
                <a:latin typeface="Comic Sans MS"/>
                <a:ea typeface="Comic Sans MS"/>
                <a:cs typeface="Comic Sans MS"/>
                <a:sym typeface="Comic Sans MS"/>
              </a:rPr>
              <a:t> BBB has a private Facebook Group which regularly posts photos and reminders of what’s been happening at school. Make sure to join!</a:t>
            </a:r>
            <a:endParaRPr sz="2400" dirty="0">
              <a:solidFill>
                <a:srgbClr val="000000"/>
              </a:solidFill>
              <a:latin typeface="Times New Roman"/>
              <a:ea typeface="Times New Roman"/>
              <a:cs typeface="Times New Roman"/>
              <a:sym typeface="Times New Roman"/>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249"/>
        <p:cNvGrpSpPr/>
        <p:nvPr/>
      </p:nvGrpSpPr>
      <p:grpSpPr>
        <a:xfrm>
          <a:off x="0" y="0"/>
          <a:ext cx="0" cy="0"/>
          <a:chOff x="0" y="0"/>
          <a:chExt cx="0" cy="0"/>
        </a:xfrm>
      </p:grpSpPr>
      <p:sp>
        <p:nvSpPr>
          <p:cNvPr id="250" name="Google Shape;250;p26"/>
          <p:cNvSpPr/>
          <p:nvPr/>
        </p:nvSpPr>
        <p:spPr>
          <a:xfrm>
            <a:off x="1835696" y="260649"/>
            <a:ext cx="5022304" cy="95410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2800">
                <a:solidFill>
                  <a:schemeClr val="dk1"/>
                </a:solidFill>
                <a:latin typeface="Comic Sans MS"/>
                <a:ea typeface="Comic Sans MS"/>
                <a:cs typeface="Comic Sans MS"/>
                <a:sym typeface="Comic Sans MS"/>
              </a:rPr>
              <a:t>                Cairde</a:t>
            </a:r>
            <a:br>
              <a:rPr lang="en-GB" sz="2800">
                <a:solidFill>
                  <a:schemeClr val="dk1"/>
                </a:solidFill>
                <a:latin typeface="Comic Sans MS"/>
                <a:ea typeface="Comic Sans MS"/>
                <a:cs typeface="Comic Sans MS"/>
                <a:sym typeface="Comic Sans MS"/>
              </a:rPr>
            </a:br>
            <a:r>
              <a:rPr lang="en-GB" sz="2800">
                <a:solidFill>
                  <a:schemeClr val="dk1"/>
                </a:solidFill>
                <a:latin typeface="Comic Sans MS"/>
                <a:ea typeface="Comic Sans MS"/>
                <a:cs typeface="Comic Sans MS"/>
                <a:sym typeface="Comic Sans MS"/>
              </a:rPr>
              <a:t>Our Parent Support Group</a:t>
            </a:r>
            <a:endParaRPr/>
          </a:p>
        </p:txBody>
      </p:sp>
      <p:sp>
        <p:nvSpPr>
          <p:cNvPr id="251" name="Google Shape;251;p26"/>
          <p:cNvSpPr/>
          <p:nvPr/>
        </p:nvSpPr>
        <p:spPr>
          <a:xfrm>
            <a:off x="539552" y="1277642"/>
            <a:ext cx="7848872" cy="4524315"/>
          </a:xfrm>
          <a:prstGeom prst="rect">
            <a:avLst/>
          </a:prstGeom>
          <a:noFill/>
          <a:ln>
            <a:noFill/>
          </a:ln>
        </p:spPr>
        <p:txBody>
          <a:bodyPr spcFirstLastPara="1" wrap="square" lIns="91425" tIns="45700" rIns="91425" bIns="45700" anchor="t" anchorCtr="0">
            <a:spAutoFit/>
          </a:bodyPr>
          <a:lstStyle/>
          <a:p>
            <a:pPr marL="0" marR="0" lvl="0" indent="0" algn="just" rtl="0">
              <a:lnSpc>
                <a:spcPct val="80000"/>
              </a:lnSpc>
              <a:spcBef>
                <a:spcPts val="0"/>
              </a:spcBef>
              <a:spcAft>
                <a:spcPts val="0"/>
              </a:spcAft>
              <a:buNone/>
            </a:pPr>
            <a:r>
              <a:rPr lang="en-GB" sz="2400" dirty="0">
                <a:solidFill>
                  <a:schemeClr val="dk1"/>
                </a:solidFill>
                <a:latin typeface="Comic Sans MS"/>
                <a:ea typeface="Comic Sans MS"/>
                <a:cs typeface="Comic Sans MS"/>
                <a:sym typeface="Comic Sans MS"/>
              </a:rPr>
              <a:t>We have a very active and dedicated Parent Support Group called ‘</a:t>
            </a:r>
            <a:r>
              <a:rPr lang="en-GB" sz="2400" dirty="0" err="1">
                <a:solidFill>
                  <a:schemeClr val="dk1"/>
                </a:solidFill>
                <a:latin typeface="Comic Sans MS"/>
                <a:ea typeface="Comic Sans MS"/>
                <a:cs typeface="Comic Sans MS"/>
                <a:sym typeface="Comic Sans MS"/>
              </a:rPr>
              <a:t>Cairde</a:t>
            </a:r>
            <a:r>
              <a:rPr lang="en-GB" sz="2400" dirty="0">
                <a:solidFill>
                  <a:schemeClr val="dk1"/>
                </a:solidFill>
                <a:latin typeface="Comic Sans MS"/>
                <a:ea typeface="Comic Sans MS"/>
                <a:cs typeface="Comic Sans MS"/>
                <a:sym typeface="Comic Sans MS"/>
              </a:rPr>
              <a:t>’ who regularly arrange activities such as fundraiser events and family fun days.</a:t>
            </a:r>
            <a:endParaRPr dirty="0"/>
          </a:p>
          <a:p>
            <a:pPr marL="0" marR="0" lvl="0" indent="0" algn="just" rtl="0">
              <a:lnSpc>
                <a:spcPct val="80000"/>
              </a:lnSpc>
              <a:spcBef>
                <a:spcPts val="0"/>
              </a:spcBef>
              <a:spcAft>
                <a:spcPts val="0"/>
              </a:spcAft>
              <a:buNone/>
            </a:pPr>
            <a:endParaRPr sz="2400" dirty="0">
              <a:solidFill>
                <a:srgbClr val="000000"/>
              </a:solidFill>
              <a:latin typeface="Comic Sans MS"/>
              <a:ea typeface="Comic Sans MS"/>
              <a:cs typeface="Comic Sans MS"/>
              <a:sym typeface="Comic Sans MS"/>
            </a:endParaRPr>
          </a:p>
          <a:p>
            <a:pPr marL="0" marR="0" lvl="0" indent="0" algn="just" rtl="0">
              <a:lnSpc>
                <a:spcPct val="80000"/>
              </a:lnSpc>
              <a:spcBef>
                <a:spcPts val="0"/>
              </a:spcBef>
              <a:spcAft>
                <a:spcPts val="0"/>
              </a:spcAft>
              <a:buNone/>
            </a:pPr>
            <a:r>
              <a:rPr lang="en-GB" sz="2400" dirty="0">
                <a:solidFill>
                  <a:srgbClr val="000000"/>
                </a:solidFill>
                <a:latin typeface="Comic Sans MS"/>
                <a:ea typeface="Comic Sans MS"/>
                <a:cs typeface="Comic Sans MS"/>
                <a:sym typeface="Comic Sans MS"/>
              </a:rPr>
              <a:t>Their fundraising goes towards subsidising buses for school trips to reduce the cost for parents, purchasing class iPads, class reading books, developing our outdoor play area etc.</a:t>
            </a:r>
            <a:endParaRPr dirty="0"/>
          </a:p>
          <a:p>
            <a:pPr marL="0" marR="0" lvl="0" indent="0" algn="just" rtl="0">
              <a:lnSpc>
                <a:spcPct val="80000"/>
              </a:lnSpc>
              <a:spcBef>
                <a:spcPts val="0"/>
              </a:spcBef>
              <a:spcAft>
                <a:spcPts val="0"/>
              </a:spcAft>
              <a:buNone/>
            </a:pPr>
            <a:endParaRPr sz="2400" dirty="0">
              <a:solidFill>
                <a:srgbClr val="000000"/>
              </a:solidFill>
              <a:latin typeface="Comic Sans MS"/>
              <a:ea typeface="Comic Sans MS"/>
              <a:cs typeface="Comic Sans MS"/>
              <a:sym typeface="Comic Sans MS"/>
            </a:endParaRPr>
          </a:p>
          <a:p>
            <a:pPr marL="0" marR="0" lvl="0" indent="0" algn="just" rtl="0">
              <a:lnSpc>
                <a:spcPct val="80000"/>
              </a:lnSpc>
              <a:spcBef>
                <a:spcPts val="0"/>
              </a:spcBef>
              <a:spcAft>
                <a:spcPts val="0"/>
              </a:spcAft>
              <a:buNone/>
            </a:pPr>
            <a:r>
              <a:rPr lang="en-GB" sz="2400" dirty="0">
                <a:solidFill>
                  <a:srgbClr val="000000"/>
                </a:solidFill>
                <a:latin typeface="Comic Sans MS"/>
                <a:ea typeface="Comic Sans MS"/>
                <a:cs typeface="Comic Sans MS"/>
                <a:sym typeface="Comic Sans MS"/>
              </a:rPr>
              <a:t>They are an integral part of </a:t>
            </a:r>
            <a:r>
              <a:rPr lang="en-GB" sz="2400" dirty="0" err="1">
                <a:solidFill>
                  <a:srgbClr val="000000"/>
                </a:solidFill>
                <a:latin typeface="Comic Sans MS"/>
                <a:ea typeface="Comic Sans MS"/>
                <a:cs typeface="Comic Sans MS"/>
                <a:sym typeface="Comic Sans MS"/>
              </a:rPr>
              <a:t>Bunscoil</a:t>
            </a:r>
            <a:r>
              <a:rPr lang="en-GB" sz="2400" dirty="0">
                <a:solidFill>
                  <a:srgbClr val="000000"/>
                </a:solidFill>
                <a:latin typeface="Comic Sans MS"/>
                <a:ea typeface="Comic Sans MS"/>
                <a:cs typeface="Comic Sans MS"/>
                <a:sym typeface="Comic Sans MS"/>
              </a:rPr>
              <a:t> </a:t>
            </a:r>
            <a:r>
              <a:rPr lang="en-GB" sz="2400" dirty="0" err="1">
                <a:solidFill>
                  <a:srgbClr val="000000"/>
                </a:solidFill>
                <a:latin typeface="Comic Sans MS"/>
                <a:ea typeface="Comic Sans MS"/>
                <a:cs typeface="Comic Sans MS"/>
                <a:sym typeface="Comic Sans MS"/>
              </a:rPr>
              <a:t>Bheanna</a:t>
            </a:r>
            <a:r>
              <a:rPr lang="en-GB" sz="2400" dirty="0">
                <a:solidFill>
                  <a:srgbClr val="000000"/>
                </a:solidFill>
                <a:latin typeface="Comic Sans MS"/>
                <a:ea typeface="Comic Sans MS"/>
                <a:cs typeface="Comic Sans MS"/>
                <a:sym typeface="Comic Sans MS"/>
              </a:rPr>
              <a:t> Boirche and are always keen for new members to join in and help in whatever small way they can. Keep up to date on the Facebook Group or speak to one of the parent members if you think you could spare a few hours a month or have any great ideas to share.</a:t>
            </a:r>
            <a:endParaRPr sz="2400" dirty="0">
              <a:solidFill>
                <a:srgbClr val="000000"/>
              </a:solidFill>
              <a:latin typeface="Times New Roman"/>
              <a:ea typeface="Times New Roman"/>
              <a:cs typeface="Times New Roman"/>
              <a:sym typeface="Times New Roman"/>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255"/>
        <p:cNvGrpSpPr/>
        <p:nvPr/>
      </p:nvGrpSpPr>
      <p:grpSpPr>
        <a:xfrm>
          <a:off x="0" y="0"/>
          <a:ext cx="0" cy="0"/>
          <a:chOff x="0" y="0"/>
          <a:chExt cx="0" cy="0"/>
        </a:xfrm>
      </p:grpSpPr>
      <p:sp>
        <p:nvSpPr>
          <p:cNvPr id="256" name="Google Shape;256;p27"/>
          <p:cNvSpPr/>
          <p:nvPr/>
        </p:nvSpPr>
        <p:spPr>
          <a:xfrm>
            <a:off x="1835696" y="620689"/>
            <a:ext cx="5022304" cy="120032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3600" dirty="0" err="1">
                <a:solidFill>
                  <a:schemeClr val="dk1"/>
                </a:solidFill>
                <a:latin typeface="Comic Sans MS"/>
                <a:ea typeface="Comic Sans MS"/>
                <a:cs typeface="Comic Sans MS"/>
                <a:sym typeface="Comic Sans MS"/>
              </a:rPr>
              <a:t>Polasaithe</a:t>
            </a:r>
            <a:r>
              <a:rPr lang="en-GB" sz="3600" dirty="0">
                <a:solidFill>
                  <a:schemeClr val="dk1"/>
                </a:solidFill>
                <a:latin typeface="Comic Sans MS"/>
                <a:ea typeface="Comic Sans MS"/>
                <a:cs typeface="Comic Sans MS"/>
                <a:sym typeface="Comic Sans MS"/>
              </a:rPr>
              <a:t> </a:t>
            </a:r>
            <a:r>
              <a:rPr lang="en-GB" sz="3600" dirty="0" err="1">
                <a:solidFill>
                  <a:schemeClr val="dk1"/>
                </a:solidFill>
                <a:latin typeface="Comic Sans MS"/>
                <a:ea typeface="Comic Sans MS"/>
                <a:cs typeface="Comic Sans MS"/>
                <a:sym typeface="Comic Sans MS"/>
              </a:rPr>
              <a:t>Scoile</a:t>
            </a:r>
            <a:br>
              <a:rPr lang="en-GB" sz="3600" dirty="0">
                <a:solidFill>
                  <a:schemeClr val="dk1"/>
                </a:solidFill>
                <a:latin typeface="Comic Sans MS"/>
                <a:ea typeface="Comic Sans MS"/>
                <a:cs typeface="Comic Sans MS"/>
                <a:sym typeface="Comic Sans MS"/>
              </a:rPr>
            </a:br>
            <a:r>
              <a:rPr lang="en-GB" sz="3600" dirty="0">
                <a:solidFill>
                  <a:schemeClr val="dk1"/>
                </a:solidFill>
                <a:latin typeface="Comic Sans MS"/>
                <a:ea typeface="Comic Sans MS"/>
                <a:cs typeface="Comic Sans MS"/>
                <a:sym typeface="Comic Sans MS"/>
              </a:rPr>
              <a:t>  School Policies</a:t>
            </a:r>
            <a:endParaRPr sz="3600" dirty="0">
              <a:solidFill>
                <a:schemeClr val="dk1"/>
              </a:solidFill>
              <a:latin typeface="Arial"/>
              <a:ea typeface="Arial"/>
              <a:cs typeface="Arial"/>
              <a:sym typeface="Arial"/>
            </a:endParaRPr>
          </a:p>
        </p:txBody>
      </p:sp>
      <p:sp>
        <p:nvSpPr>
          <p:cNvPr id="257" name="Google Shape;257;p27"/>
          <p:cNvSpPr/>
          <p:nvPr/>
        </p:nvSpPr>
        <p:spPr>
          <a:xfrm>
            <a:off x="891042" y="2022707"/>
            <a:ext cx="7711091" cy="3108503"/>
          </a:xfrm>
          <a:prstGeom prst="rect">
            <a:avLst/>
          </a:prstGeom>
          <a:noFill/>
          <a:ln>
            <a:noFill/>
          </a:ln>
        </p:spPr>
        <p:txBody>
          <a:bodyPr spcFirstLastPara="1" wrap="square" lIns="91425" tIns="45700" rIns="91425" bIns="45700" anchor="t" anchorCtr="0">
            <a:spAutoFit/>
          </a:bodyPr>
          <a:lstStyle/>
          <a:p>
            <a:pPr marL="0" marR="0" lvl="0" indent="0" algn="just" rtl="0">
              <a:spcBef>
                <a:spcPts val="0"/>
              </a:spcBef>
              <a:spcAft>
                <a:spcPts val="0"/>
              </a:spcAft>
              <a:buNone/>
            </a:pPr>
            <a:r>
              <a:rPr lang="en-GB" sz="2800" dirty="0">
                <a:solidFill>
                  <a:schemeClr val="dk1"/>
                </a:solidFill>
                <a:latin typeface="Comic Sans MS"/>
                <a:ea typeface="Comic Sans MS"/>
                <a:cs typeface="Comic Sans MS"/>
                <a:sym typeface="Comic Sans MS"/>
              </a:rPr>
              <a:t>Child Protection Summary Policy given out to all pupils on beginning </a:t>
            </a:r>
            <a:r>
              <a:rPr lang="en-GB" sz="2800" dirty="0" err="1">
                <a:solidFill>
                  <a:schemeClr val="dk1"/>
                </a:solidFill>
                <a:latin typeface="Comic Sans MS"/>
                <a:ea typeface="Comic Sans MS"/>
                <a:cs typeface="Comic Sans MS"/>
                <a:sym typeface="Comic Sans MS"/>
              </a:rPr>
              <a:t>Naíscoil</a:t>
            </a:r>
            <a:r>
              <a:rPr lang="en-GB" sz="2800" dirty="0">
                <a:solidFill>
                  <a:schemeClr val="dk1"/>
                </a:solidFill>
                <a:latin typeface="Comic Sans MS"/>
                <a:ea typeface="Comic Sans MS"/>
                <a:cs typeface="Comic Sans MS"/>
                <a:sym typeface="Comic Sans MS"/>
              </a:rPr>
              <a:t> and Rang 1. </a:t>
            </a:r>
            <a:endParaRPr dirty="0"/>
          </a:p>
          <a:p>
            <a:pPr marL="0" marR="0" lvl="0" indent="0" algn="just" rtl="0">
              <a:spcBef>
                <a:spcPts val="0"/>
              </a:spcBef>
              <a:spcAft>
                <a:spcPts val="0"/>
              </a:spcAft>
              <a:buNone/>
            </a:pPr>
            <a:endParaRPr sz="2800" dirty="0">
              <a:solidFill>
                <a:schemeClr val="dk1"/>
              </a:solidFill>
              <a:latin typeface="Comic Sans MS"/>
              <a:ea typeface="Comic Sans MS"/>
              <a:cs typeface="Comic Sans MS"/>
              <a:sym typeface="Comic Sans MS"/>
            </a:endParaRPr>
          </a:p>
          <a:p>
            <a:pPr marL="0" marR="0" lvl="0" indent="0" algn="just" rtl="0">
              <a:spcBef>
                <a:spcPts val="0"/>
              </a:spcBef>
              <a:spcAft>
                <a:spcPts val="0"/>
              </a:spcAft>
              <a:buNone/>
            </a:pPr>
            <a:r>
              <a:rPr lang="en-GB" sz="2800" dirty="0">
                <a:solidFill>
                  <a:schemeClr val="dk1"/>
                </a:solidFill>
                <a:latin typeface="Comic Sans MS"/>
                <a:ea typeface="Comic Sans MS"/>
                <a:cs typeface="Comic Sans MS"/>
                <a:sym typeface="Comic Sans MS"/>
              </a:rPr>
              <a:t>All of our other school policies are available to view on the school website </a:t>
            </a:r>
            <a:r>
              <a:rPr lang="en-GB" sz="2800" u="sng" dirty="0">
                <a:solidFill>
                  <a:schemeClr val="dk1"/>
                </a:solidFill>
                <a:latin typeface="Comic Sans MS"/>
                <a:ea typeface="Comic Sans MS"/>
                <a:cs typeface="Comic Sans MS"/>
                <a:sym typeface="Comic Sans MS"/>
                <a:hlinkClick r:id="rId3">
                  <a:extLst>
                    <a:ext uri="{A12FA001-AC4F-418D-AE19-62706E023703}">
                      <ahyp:hlinkClr xmlns:ahyp="http://schemas.microsoft.com/office/drawing/2018/hyperlinkcolor" val="tx"/>
                    </a:ext>
                  </a:extLst>
                </a:hlinkClick>
              </a:rPr>
              <a:t>www.bunscoilbb.com</a:t>
            </a:r>
            <a:r>
              <a:rPr lang="en-GB" sz="2800" dirty="0">
                <a:solidFill>
                  <a:schemeClr val="dk1"/>
                </a:solidFill>
                <a:latin typeface="Comic Sans MS"/>
                <a:ea typeface="Comic Sans MS"/>
                <a:cs typeface="Comic Sans MS"/>
                <a:sym typeface="Comic Sans MS"/>
              </a:rPr>
              <a:t> or from the school office by appointment with the principal.</a:t>
            </a:r>
            <a:endParaRPr sz="2800" dirty="0">
              <a:solidFill>
                <a:srgbClr val="000000"/>
              </a:solidFill>
              <a:latin typeface="Comic Sans MS"/>
              <a:ea typeface="Comic Sans MS"/>
              <a:cs typeface="Comic Sans MS"/>
              <a:sym typeface="Comic Sans MS"/>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261"/>
        <p:cNvGrpSpPr/>
        <p:nvPr/>
      </p:nvGrpSpPr>
      <p:grpSpPr>
        <a:xfrm>
          <a:off x="0" y="0"/>
          <a:ext cx="0" cy="0"/>
          <a:chOff x="0" y="0"/>
          <a:chExt cx="0" cy="0"/>
        </a:xfrm>
      </p:grpSpPr>
      <p:pic>
        <p:nvPicPr>
          <p:cNvPr id="262" name="Google Shape;262;p28"/>
          <p:cNvPicPr preferRelativeResize="0"/>
          <p:nvPr/>
        </p:nvPicPr>
        <p:blipFill rotWithShape="1">
          <a:blip r:embed="rId3">
            <a:alphaModFix/>
          </a:blip>
          <a:srcRect/>
          <a:stretch/>
        </p:blipFill>
        <p:spPr>
          <a:xfrm>
            <a:off x="66850" y="252190"/>
            <a:ext cx="8640763" cy="1585913"/>
          </a:xfrm>
          <a:prstGeom prst="rect">
            <a:avLst/>
          </a:prstGeom>
          <a:noFill/>
          <a:ln>
            <a:noFill/>
          </a:ln>
        </p:spPr>
      </p:pic>
      <p:sp>
        <p:nvSpPr>
          <p:cNvPr id="263" name="Google Shape;263;p28"/>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fontScale="90000"/>
          </a:bodyPr>
          <a:lstStyle/>
          <a:p>
            <a:pPr marL="0" lvl="0" indent="0" algn="ctr" rtl="0">
              <a:spcBef>
                <a:spcPts val="0"/>
              </a:spcBef>
              <a:spcAft>
                <a:spcPts val="0"/>
              </a:spcAft>
              <a:buNone/>
            </a:pPr>
            <a:r>
              <a:rPr lang="en-GB">
                <a:latin typeface="Comic Sans MS"/>
                <a:ea typeface="Comic Sans MS"/>
                <a:cs typeface="Comic Sans MS"/>
                <a:sym typeface="Comic Sans MS"/>
              </a:rPr>
              <a:t>Ag cuidiú le do pháiste </a:t>
            </a:r>
            <a:br>
              <a:rPr lang="en-GB">
                <a:latin typeface="Comic Sans MS"/>
                <a:ea typeface="Comic Sans MS"/>
                <a:cs typeface="Comic Sans MS"/>
                <a:sym typeface="Comic Sans MS"/>
              </a:rPr>
            </a:br>
            <a:r>
              <a:rPr lang="en-GB">
                <a:latin typeface="Comic Sans MS"/>
                <a:ea typeface="Comic Sans MS"/>
                <a:cs typeface="Comic Sans MS"/>
                <a:sym typeface="Comic Sans MS"/>
              </a:rPr>
              <a:t>Supporting your child</a:t>
            </a:r>
            <a:endParaRPr>
              <a:latin typeface="Comic Sans MS"/>
              <a:ea typeface="Comic Sans MS"/>
              <a:cs typeface="Comic Sans MS"/>
              <a:sym typeface="Comic Sans MS"/>
            </a:endParaRPr>
          </a:p>
        </p:txBody>
      </p:sp>
      <p:sp>
        <p:nvSpPr>
          <p:cNvPr id="264" name="Google Shape;264;p28"/>
          <p:cNvSpPr txBox="1">
            <a:spLocks noGrp="1"/>
          </p:cNvSpPr>
          <p:nvPr>
            <p:ph type="body" idx="1"/>
          </p:nvPr>
        </p:nvSpPr>
        <p:spPr>
          <a:xfrm>
            <a:off x="457200" y="1600200"/>
            <a:ext cx="8229600" cy="4924425"/>
          </a:xfrm>
          <a:prstGeom prst="rect">
            <a:avLst/>
          </a:prstGeom>
          <a:noFill/>
          <a:ln>
            <a:noFill/>
          </a:ln>
        </p:spPr>
        <p:txBody>
          <a:bodyPr spcFirstLastPara="1" wrap="square" lIns="91425" tIns="45700" rIns="91425" bIns="45700" anchor="t" anchorCtr="0">
            <a:normAutofit fontScale="40000" lnSpcReduction="20000"/>
          </a:bodyPr>
          <a:lstStyle/>
          <a:p>
            <a:pPr marL="0" lvl="0" indent="0" algn="just" rtl="0">
              <a:spcBef>
                <a:spcPts val="0"/>
              </a:spcBef>
              <a:spcAft>
                <a:spcPts val="0"/>
              </a:spcAft>
              <a:buClr>
                <a:schemeClr val="dk1"/>
              </a:buClr>
              <a:buSzPct val="100000"/>
              <a:buFont typeface="Arial"/>
              <a:buNone/>
            </a:pPr>
            <a:endParaRPr sz="3400" dirty="0"/>
          </a:p>
          <a:p>
            <a:pPr marL="0" lvl="0" indent="0" algn="just" rtl="0">
              <a:spcBef>
                <a:spcPts val="320"/>
              </a:spcBef>
              <a:spcAft>
                <a:spcPts val="0"/>
              </a:spcAft>
              <a:buClr>
                <a:schemeClr val="dk1"/>
              </a:buClr>
              <a:buSzPct val="100000"/>
              <a:buFont typeface="Arial"/>
              <a:buNone/>
            </a:pPr>
            <a:endParaRPr sz="4000" dirty="0"/>
          </a:p>
          <a:p>
            <a:pPr marL="0" lvl="0" indent="0" algn="just" rtl="0">
              <a:spcBef>
                <a:spcPts val="320"/>
              </a:spcBef>
              <a:spcAft>
                <a:spcPts val="0"/>
              </a:spcAft>
              <a:buClr>
                <a:srgbClr val="000000"/>
              </a:buClr>
              <a:buSzPct val="100000"/>
              <a:buFont typeface="Arial"/>
              <a:buNone/>
            </a:pPr>
            <a:r>
              <a:rPr lang="en-GB" sz="4000" dirty="0">
                <a:solidFill>
                  <a:srgbClr val="000000"/>
                </a:solidFill>
                <a:latin typeface="Comic Sans MS"/>
                <a:ea typeface="Comic Sans MS"/>
                <a:cs typeface="Comic Sans MS"/>
                <a:sym typeface="Comic Sans MS"/>
              </a:rPr>
              <a:t>Whilst having Irish in the home is not a prerequisite to attend </a:t>
            </a:r>
            <a:r>
              <a:rPr lang="en-GB" sz="4000" dirty="0" err="1">
                <a:solidFill>
                  <a:srgbClr val="000000"/>
                </a:solidFill>
                <a:latin typeface="Comic Sans MS"/>
                <a:ea typeface="Comic Sans MS"/>
                <a:cs typeface="Comic Sans MS"/>
                <a:sym typeface="Comic Sans MS"/>
              </a:rPr>
              <a:t>Bunscoil</a:t>
            </a:r>
            <a:r>
              <a:rPr lang="en-GB" sz="4000" dirty="0">
                <a:solidFill>
                  <a:srgbClr val="000000"/>
                </a:solidFill>
                <a:latin typeface="Comic Sans MS"/>
                <a:ea typeface="Comic Sans MS"/>
                <a:cs typeface="Comic Sans MS"/>
                <a:sym typeface="Comic Sans MS"/>
              </a:rPr>
              <a:t> </a:t>
            </a:r>
            <a:r>
              <a:rPr lang="en-GB" sz="4000" dirty="0" err="1">
                <a:solidFill>
                  <a:srgbClr val="000000"/>
                </a:solidFill>
                <a:latin typeface="Comic Sans MS"/>
                <a:ea typeface="Comic Sans MS"/>
                <a:cs typeface="Comic Sans MS"/>
                <a:sym typeface="Comic Sans MS"/>
              </a:rPr>
              <a:t>Bheanna</a:t>
            </a:r>
            <a:r>
              <a:rPr lang="en-GB" sz="4000" dirty="0">
                <a:solidFill>
                  <a:srgbClr val="000000"/>
                </a:solidFill>
                <a:latin typeface="Comic Sans MS"/>
                <a:ea typeface="Comic Sans MS"/>
                <a:cs typeface="Comic Sans MS"/>
                <a:sym typeface="Comic Sans MS"/>
              </a:rPr>
              <a:t> Boirche, parents are strongly encouraged to avail of the many great Irish Language classes that are available in the area in order to be able to support their child’s learning.  </a:t>
            </a:r>
            <a:endParaRPr sz="3600" dirty="0">
              <a:solidFill>
                <a:srgbClr val="000000"/>
              </a:solidFill>
              <a:latin typeface="Comic Sans MS"/>
              <a:ea typeface="Comic Sans MS"/>
              <a:cs typeface="Comic Sans MS"/>
              <a:sym typeface="Comic Sans MS"/>
            </a:endParaRPr>
          </a:p>
          <a:p>
            <a:pPr marL="0" lvl="0" indent="0" algn="just" rtl="0">
              <a:spcBef>
                <a:spcPts val="320"/>
              </a:spcBef>
              <a:spcAft>
                <a:spcPts val="0"/>
              </a:spcAft>
              <a:buClr>
                <a:schemeClr val="dk1"/>
              </a:buClr>
              <a:buSzPct val="100000"/>
              <a:buNone/>
            </a:pPr>
            <a:endParaRPr sz="4000" dirty="0">
              <a:solidFill>
                <a:srgbClr val="000000"/>
              </a:solidFill>
              <a:latin typeface="Comic Sans MS"/>
              <a:ea typeface="Comic Sans MS"/>
              <a:cs typeface="Comic Sans MS"/>
              <a:sym typeface="Comic Sans MS"/>
            </a:endParaRPr>
          </a:p>
          <a:p>
            <a:pPr marL="0" lvl="0" indent="0" algn="just" rtl="0">
              <a:spcBef>
                <a:spcPts val="320"/>
              </a:spcBef>
              <a:spcAft>
                <a:spcPts val="0"/>
              </a:spcAft>
              <a:buClr>
                <a:srgbClr val="000000"/>
              </a:buClr>
              <a:buSzPct val="100000"/>
              <a:buNone/>
            </a:pPr>
            <a:r>
              <a:rPr lang="en-GB" sz="4000" dirty="0">
                <a:solidFill>
                  <a:srgbClr val="000000"/>
                </a:solidFill>
                <a:latin typeface="Comic Sans MS"/>
                <a:ea typeface="Comic Sans MS"/>
                <a:cs typeface="Comic Sans MS"/>
                <a:sym typeface="Comic Sans MS"/>
              </a:rPr>
              <a:t>In addition, </a:t>
            </a:r>
            <a:r>
              <a:rPr lang="en-GB" sz="4000" dirty="0" err="1">
                <a:solidFill>
                  <a:srgbClr val="000000"/>
                </a:solidFill>
                <a:latin typeface="Comic Sans MS"/>
                <a:ea typeface="Comic Sans MS"/>
                <a:cs typeface="Comic Sans MS"/>
                <a:sym typeface="Comic Sans MS"/>
              </a:rPr>
              <a:t>homeworks</a:t>
            </a:r>
            <a:r>
              <a:rPr lang="en-GB" sz="4000" dirty="0">
                <a:solidFill>
                  <a:srgbClr val="000000"/>
                </a:solidFill>
                <a:latin typeface="Comic Sans MS"/>
                <a:ea typeface="Comic Sans MS"/>
                <a:cs typeface="Comic Sans MS"/>
                <a:sym typeface="Comic Sans MS"/>
              </a:rPr>
              <a:t> are supplemented with support materials for parents to use to help with pronunciation and meaning.  </a:t>
            </a:r>
            <a:endParaRPr dirty="0"/>
          </a:p>
          <a:p>
            <a:pPr marL="0" lvl="0" indent="0" algn="just" rtl="0">
              <a:spcBef>
                <a:spcPts val="320"/>
              </a:spcBef>
              <a:spcAft>
                <a:spcPts val="0"/>
              </a:spcAft>
              <a:buClr>
                <a:srgbClr val="000000"/>
              </a:buClr>
              <a:buSzPct val="100000"/>
              <a:buNone/>
            </a:pPr>
            <a:r>
              <a:rPr lang="en-GB" sz="4000" dirty="0">
                <a:solidFill>
                  <a:srgbClr val="000000"/>
                </a:solidFill>
                <a:latin typeface="Comic Sans MS"/>
                <a:ea typeface="Comic Sans MS"/>
                <a:cs typeface="Comic Sans MS"/>
                <a:sym typeface="Comic Sans MS"/>
              </a:rPr>
              <a:t>Remember,  homework is a REVISION of work/topics covered in class,  so pupils will be able to tell YOU what they are meant to do,  and will take great joy in doing so!</a:t>
            </a:r>
            <a:endParaRPr dirty="0"/>
          </a:p>
          <a:p>
            <a:pPr marL="0" lvl="0" indent="0" algn="just" rtl="0">
              <a:spcBef>
                <a:spcPts val="320"/>
              </a:spcBef>
              <a:spcAft>
                <a:spcPts val="0"/>
              </a:spcAft>
              <a:buClr>
                <a:schemeClr val="dk1"/>
              </a:buClr>
              <a:buSzPct val="100000"/>
              <a:buFont typeface="Arial"/>
              <a:buNone/>
            </a:pPr>
            <a:endParaRPr sz="4000" dirty="0">
              <a:solidFill>
                <a:srgbClr val="000000"/>
              </a:solidFill>
              <a:latin typeface="Comic Sans MS"/>
              <a:ea typeface="Comic Sans MS"/>
              <a:cs typeface="Comic Sans MS"/>
              <a:sym typeface="Comic Sans MS"/>
            </a:endParaRPr>
          </a:p>
          <a:p>
            <a:pPr marL="0" lvl="0" indent="0" algn="just" rtl="0">
              <a:spcBef>
                <a:spcPts val="320"/>
              </a:spcBef>
              <a:spcAft>
                <a:spcPts val="0"/>
              </a:spcAft>
              <a:buClr>
                <a:srgbClr val="000000"/>
              </a:buClr>
              <a:buSzPct val="100000"/>
              <a:buFont typeface="Arial"/>
              <a:buNone/>
            </a:pPr>
            <a:r>
              <a:rPr lang="en-GB" sz="4000" dirty="0">
                <a:solidFill>
                  <a:srgbClr val="000000"/>
                </a:solidFill>
                <a:latin typeface="Comic Sans MS"/>
                <a:ea typeface="Comic Sans MS"/>
                <a:cs typeface="Comic Sans MS"/>
                <a:sym typeface="Comic Sans MS"/>
              </a:rPr>
              <a:t>There are some fantastic websites to assist parents with Irish and support their child,  such as:		</a:t>
            </a:r>
            <a:r>
              <a:rPr lang="en-GB" sz="4000" u="sng" dirty="0">
                <a:solidFill>
                  <a:srgbClr val="000000"/>
                </a:solidFill>
                <a:latin typeface="Comic Sans MS"/>
                <a:ea typeface="Comic Sans MS"/>
                <a:cs typeface="Comic Sans MS"/>
                <a:sym typeface="Comic Sans MS"/>
                <a:hlinkClick r:id="rId4">
                  <a:extLst>
                    <a:ext uri="{A12FA001-AC4F-418D-AE19-62706E023703}">
                      <ahyp:hlinkClr xmlns:ahyp="http://schemas.microsoft.com/office/drawing/2018/hyperlinkcolor" val="tx"/>
                    </a:ext>
                  </a:extLst>
                </a:hlinkClick>
              </a:rPr>
              <a:t>www.abair.ie</a:t>
            </a:r>
            <a:r>
              <a:rPr lang="en-GB" sz="4000" dirty="0">
                <a:solidFill>
                  <a:srgbClr val="000000"/>
                </a:solidFill>
                <a:latin typeface="Comic Sans MS"/>
                <a:ea typeface="Comic Sans MS"/>
                <a:cs typeface="Comic Sans MS"/>
                <a:sym typeface="Comic Sans MS"/>
              </a:rPr>
              <a:t>            </a:t>
            </a:r>
            <a:r>
              <a:rPr lang="en-GB" sz="4000" u="sng" dirty="0">
                <a:solidFill>
                  <a:srgbClr val="000000"/>
                </a:solidFill>
                <a:latin typeface="Comic Sans MS"/>
                <a:ea typeface="Comic Sans MS"/>
                <a:cs typeface="Comic Sans MS"/>
                <a:sym typeface="Comic Sans MS"/>
                <a:hlinkClick r:id="rId5">
                  <a:extLst>
                    <a:ext uri="{A12FA001-AC4F-418D-AE19-62706E023703}">
                      <ahyp:hlinkClr xmlns:ahyp="http://schemas.microsoft.com/office/drawing/2018/hyperlinkcolor" val="tx"/>
                    </a:ext>
                  </a:extLst>
                </a:hlinkClick>
              </a:rPr>
              <a:t>www.tearma.ie</a:t>
            </a:r>
            <a:r>
              <a:rPr lang="en-GB" sz="4000" dirty="0">
                <a:solidFill>
                  <a:srgbClr val="000000"/>
                </a:solidFill>
                <a:latin typeface="Comic Sans MS"/>
                <a:ea typeface="Comic Sans MS"/>
                <a:cs typeface="Comic Sans MS"/>
                <a:sym typeface="Comic Sans MS"/>
              </a:rPr>
              <a:t>           </a:t>
            </a:r>
            <a:endParaRPr dirty="0"/>
          </a:p>
          <a:p>
            <a:pPr marL="0" lvl="0" indent="0" algn="ctr" rtl="0">
              <a:spcBef>
                <a:spcPts val="320"/>
              </a:spcBef>
              <a:spcAft>
                <a:spcPts val="0"/>
              </a:spcAft>
              <a:buClr>
                <a:srgbClr val="000000"/>
              </a:buClr>
              <a:buSzPct val="100000"/>
              <a:buNone/>
            </a:pPr>
            <a:r>
              <a:rPr lang="en-GB" sz="4000" u="sng" dirty="0">
                <a:solidFill>
                  <a:srgbClr val="000000"/>
                </a:solidFill>
                <a:latin typeface="Comic Sans MS"/>
                <a:ea typeface="Comic Sans MS"/>
                <a:cs typeface="Comic Sans MS"/>
                <a:sym typeface="Comic Sans MS"/>
                <a:hlinkClick r:id="rId6">
                  <a:extLst>
                    <a:ext uri="{A12FA001-AC4F-418D-AE19-62706E023703}">
                      <ahyp:hlinkClr xmlns:ahyp="http://schemas.microsoft.com/office/drawing/2018/hyperlinkcolor" val="tx"/>
                    </a:ext>
                  </a:extLst>
                </a:hlinkClick>
              </a:rPr>
              <a:t>www.irishforparents.ie</a:t>
            </a:r>
            <a:r>
              <a:rPr lang="en-GB" sz="4000" dirty="0">
                <a:solidFill>
                  <a:srgbClr val="000000"/>
                </a:solidFill>
                <a:latin typeface="Comic Sans MS"/>
                <a:ea typeface="Comic Sans MS"/>
                <a:cs typeface="Comic Sans MS"/>
                <a:sym typeface="Comic Sans MS"/>
              </a:rPr>
              <a:t> </a:t>
            </a:r>
            <a:endParaRPr sz="4000" dirty="0">
              <a:solidFill>
                <a:srgbClr val="000000"/>
              </a:solidFill>
              <a:latin typeface="Comic Sans MS"/>
              <a:ea typeface="Comic Sans MS"/>
              <a:cs typeface="Comic Sans MS"/>
              <a:sym typeface="Comic Sans MS"/>
            </a:endParaRPr>
          </a:p>
          <a:p>
            <a:pPr marL="0" lvl="0" indent="0" algn="just" rtl="0">
              <a:spcBef>
                <a:spcPts val="320"/>
              </a:spcBef>
              <a:spcAft>
                <a:spcPts val="0"/>
              </a:spcAft>
              <a:buClr>
                <a:schemeClr val="dk1"/>
              </a:buClr>
              <a:buSzPct val="100000"/>
              <a:buNone/>
            </a:pPr>
            <a:endParaRPr sz="4000" dirty="0">
              <a:solidFill>
                <a:srgbClr val="000000"/>
              </a:solidFill>
              <a:latin typeface="Comic Sans MS"/>
              <a:ea typeface="Comic Sans MS"/>
              <a:cs typeface="Comic Sans MS"/>
              <a:sym typeface="Comic Sans MS"/>
            </a:endParaRPr>
          </a:p>
          <a:p>
            <a:pPr marL="0" lvl="0" indent="0" algn="just" rtl="0">
              <a:spcBef>
                <a:spcPts val="320"/>
              </a:spcBef>
              <a:spcAft>
                <a:spcPts val="0"/>
              </a:spcAft>
              <a:buClr>
                <a:srgbClr val="000000"/>
              </a:buClr>
              <a:buSzPct val="100000"/>
              <a:buNone/>
            </a:pPr>
            <a:r>
              <a:rPr lang="en-GB" sz="4000" dirty="0">
                <a:solidFill>
                  <a:srgbClr val="000000"/>
                </a:solidFill>
                <a:latin typeface="Comic Sans MS"/>
                <a:ea typeface="Comic Sans MS"/>
                <a:cs typeface="Comic Sans MS"/>
                <a:sym typeface="Comic Sans MS"/>
              </a:rPr>
              <a:t>We also recommend using the following apps if you have a tablet device at home:</a:t>
            </a:r>
            <a:endParaRPr dirty="0"/>
          </a:p>
          <a:p>
            <a:pPr marL="0" lvl="0" indent="0" algn="ctr" rtl="0">
              <a:spcBef>
                <a:spcPts val="320"/>
              </a:spcBef>
              <a:spcAft>
                <a:spcPts val="0"/>
              </a:spcAft>
              <a:buClr>
                <a:srgbClr val="FF0000"/>
              </a:buClr>
              <a:buSzPct val="100000"/>
              <a:buNone/>
            </a:pPr>
            <a:r>
              <a:rPr lang="en-GB" sz="4000" b="1" dirty="0" err="1">
                <a:solidFill>
                  <a:srgbClr val="FF0000"/>
                </a:solidFill>
                <a:latin typeface="Comic Sans MS"/>
                <a:ea typeface="Comic Sans MS"/>
                <a:cs typeface="Comic Sans MS"/>
                <a:sym typeface="Comic Sans MS"/>
              </a:rPr>
              <a:t>Cód</a:t>
            </a:r>
            <a:r>
              <a:rPr lang="en-GB" sz="4000" b="1" dirty="0">
                <a:solidFill>
                  <a:srgbClr val="FF0000"/>
                </a:solidFill>
                <a:latin typeface="Comic Sans MS"/>
                <a:ea typeface="Comic Sans MS"/>
                <a:cs typeface="Comic Sans MS"/>
                <a:sym typeface="Comic Sans MS"/>
              </a:rPr>
              <a:t> na Gaeilge,  </a:t>
            </a:r>
            <a:r>
              <a:rPr lang="en-GB" sz="4000" b="1" dirty="0" err="1">
                <a:solidFill>
                  <a:schemeClr val="accent6"/>
                </a:solidFill>
                <a:latin typeface="Comic Sans MS"/>
                <a:ea typeface="Comic Sans MS"/>
                <a:cs typeface="Comic Sans MS"/>
                <a:sym typeface="Comic Sans MS"/>
              </a:rPr>
              <a:t>Mathletics</a:t>
            </a:r>
            <a:r>
              <a:rPr lang="en-GB" sz="4000" b="1" dirty="0">
                <a:solidFill>
                  <a:schemeClr val="accent6"/>
                </a:solidFill>
                <a:latin typeface="Comic Sans MS"/>
                <a:ea typeface="Comic Sans MS"/>
                <a:cs typeface="Comic Sans MS"/>
                <a:sym typeface="Comic Sans MS"/>
              </a:rPr>
              <a:t>,  </a:t>
            </a:r>
            <a:r>
              <a:rPr lang="en-GB" sz="4000" b="1" dirty="0" err="1">
                <a:solidFill>
                  <a:srgbClr val="92D050"/>
                </a:solidFill>
                <a:latin typeface="Comic Sans MS"/>
                <a:ea typeface="Comic Sans MS"/>
                <a:cs typeface="Comic Sans MS"/>
                <a:sym typeface="Comic Sans MS"/>
              </a:rPr>
              <a:t>Sumdog</a:t>
            </a:r>
            <a:r>
              <a:rPr lang="en-GB" sz="4000" b="1" dirty="0">
                <a:solidFill>
                  <a:srgbClr val="92D050"/>
                </a:solidFill>
                <a:latin typeface="Comic Sans MS"/>
                <a:ea typeface="Comic Sans MS"/>
                <a:cs typeface="Comic Sans MS"/>
                <a:sym typeface="Comic Sans MS"/>
              </a:rPr>
              <a:t>,  </a:t>
            </a:r>
            <a:r>
              <a:rPr lang="en-GB" sz="4000" b="1" dirty="0" err="1">
                <a:solidFill>
                  <a:srgbClr val="00FF00"/>
                </a:solidFill>
                <a:latin typeface="Comic Sans MS"/>
                <a:ea typeface="Comic Sans MS"/>
                <a:cs typeface="Comic Sans MS"/>
                <a:sym typeface="Comic Sans MS"/>
              </a:rPr>
              <a:t>Cúla</a:t>
            </a:r>
            <a:r>
              <a:rPr lang="en-GB" sz="4000" b="1" dirty="0">
                <a:solidFill>
                  <a:srgbClr val="00FF00"/>
                </a:solidFill>
                <a:latin typeface="Comic Sans MS"/>
                <a:ea typeface="Comic Sans MS"/>
                <a:cs typeface="Comic Sans MS"/>
                <a:sym typeface="Comic Sans MS"/>
              </a:rPr>
              <a:t> 4,  </a:t>
            </a:r>
            <a:r>
              <a:rPr lang="en-GB" sz="4000" b="1" dirty="0" err="1">
                <a:solidFill>
                  <a:srgbClr val="FF3399"/>
                </a:solidFill>
                <a:latin typeface="Comic Sans MS"/>
                <a:ea typeface="Comic Sans MS"/>
                <a:cs typeface="Comic Sans MS"/>
                <a:sym typeface="Comic Sans MS"/>
              </a:rPr>
              <a:t>Fuaim</a:t>
            </a:r>
            <a:r>
              <a:rPr lang="en-GB" sz="4000" b="1" dirty="0">
                <a:solidFill>
                  <a:srgbClr val="FF3399"/>
                </a:solidFill>
                <a:latin typeface="Comic Sans MS"/>
                <a:ea typeface="Comic Sans MS"/>
                <a:cs typeface="Comic Sans MS"/>
                <a:sym typeface="Comic Sans MS"/>
              </a:rPr>
              <a:t> Ú, </a:t>
            </a:r>
            <a:r>
              <a:rPr lang="en-GB" sz="4000" b="1" dirty="0">
                <a:solidFill>
                  <a:srgbClr val="CC00CC"/>
                </a:solidFill>
                <a:latin typeface="Comic Sans MS"/>
                <a:ea typeface="Comic Sans MS"/>
                <a:cs typeface="Comic Sans MS"/>
                <a:sym typeface="Comic Sans MS"/>
              </a:rPr>
              <a:t>iMovie</a:t>
            </a:r>
            <a:r>
              <a:rPr lang="en-GB" sz="4000" b="1" dirty="0">
                <a:solidFill>
                  <a:srgbClr val="538CD5"/>
                </a:solidFill>
                <a:latin typeface="Comic Sans MS"/>
                <a:ea typeface="Comic Sans MS"/>
                <a:cs typeface="Comic Sans MS"/>
                <a:sym typeface="Comic Sans MS"/>
              </a:rPr>
              <a:t>, </a:t>
            </a:r>
            <a:r>
              <a:rPr lang="en-GB" sz="4000" b="1" dirty="0" err="1">
                <a:solidFill>
                  <a:srgbClr val="538CD5"/>
                </a:solidFill>
                <a:latin typeface="Comic Sans MS"/>
                <a:ea typeface="Comic Sans MS"/>
                <a:cs typeface="Comic Sans MS"/>
                <a:sym typeface="Comic Sans MS"/>
              </a:rPr>
              <a:t>Beebot</a:t>
            </a:r>
            <a:r>
              <a:rPr lang="en-GB" sz="4000" b="1" dirty="0">
                <a:solidFill>
                  <a:srgbClr val="538CD5"/>
                </a:solidFill>
                <a:latin typeface="Comic Sans MS"/>
                <a:ea typeface="Comic Sans MS"/>
                <a:cs typeface="Comic Sans MS"/>
                <a:sym typeface="Comic Sans MS"/>
              </a:rPr>
              <a:t>, </a:t>
            </a:r>
            <a:r>
              <a:rPr lang="en-GB" sz="4000" b="1" dirty="0">
                <a:solidFill>
                  <a:schemeClr val="dk2"/>
                </a:solidFill>
                <a:latin typeface="Comic Sans MS"/>
                <a:ea typeface="Comic Sans MS"/>
                <a:cs typeface="Comic Sans MS"/>
                <a:sym typeface="Comic Sans MS"/>
              </a:rPr>
              <a:t>Scratch Jr</a:t>
            </a:r>
            <a:r>
              <a:rPr lang="en-GB" sz="4000" b="1" dirty="0">
                <a:solidFill>
                  <a:srgbClr val="00FFFF"/>
                </a:solidFill>
                <a:latin typeface="Comic Sans MS"/>
                <a:ea typeface="Comic Sans MS"/>
                <a:cs typeface="Comic Sans MS"/>
                <a:sym typeface="Comic Sans MS"/>
              </a:rPr>
              <a:t>,  </a:t>
            </a:r>
            <a:r>
              <a:rPr lang="en-GB" sz="4000" b="1" dirty="0">
                <a:solidFill>
                  <a:srgbClr val="FFC000"/>
                </a:solidFill>
                <a:latin typeface="Comic Sans MS"/>
                <a:ea typeface="Comic Sans MS"/>
                <a:cs typeface="Comic Sans MS"/>
                <a:sym typeface="Comic Sans MS"/>
              </a:rPr>
              <a:t>Book Creator </a:t>
            </a:r>
            <a:endParaRPr dirty="0"/>
          </a:p>
          <a:p>
            <a:pPr marL="0" lvl="0" indent="0" algn="ctr" rtl="0">
              <a:spcBef>
                <a:spcPts val="320"/>
              </a:spcBef>
              <a:spcAft>
                <a:spcPts val="0"/>
              </a:spcAft>
              <a:buClr>
                <a:srgbClr val="000000"/>
              </a:buClr>
              <a:buSzPct val="100000"/>
              <a:buNone/>
            </a:pPr>
            <a:r>
              <a:rPr lang="en-GB" sz="4000" dirty="0">
                <a:solidFill>
                  <a:srgbClr val="000000"/>
                </a:solidFill>
                <a:latin typeface="Comic Sans MS"/>
                <a:ea typeface="Comic Sans MS"/>
                <a:cs typeface="Comic Sans MS"/>
                <a:sym typeface="Comic Sans MS"/>
              </a:rPr>
              <a:t>and we welcome any recommendations for good apps you may come across at home! Please send them in!</a:t>
            </a:r>
            <a:endParaRPr dirty="0"/>
          </a:p>
          <a:p>
            <a:pPr marL="0" lvl="0" indent="0" algn="just" rtl="0">
              <a:spcBef>
                <a:spcPts val="272"/>
              </a:spcBef>
              <a:spcAft>
                <a:spcPts val="0"/>
              </a:spcAft>
              <a:buClr>
                <a:schemeClr val="dk1"/>
              </a:buClr>
              <a:buSzPct val="100000"/>
              <a:buFont typeface="Arial"/>
              <a:buNone/>
            </a:pPr>
            <a:endParaRPr sz="3400" dirty="0">
              <a:solidFill>
                <a:srgbClr val="000000"/>
              </a:solidFill>
              <a:latin typeface="Comic Sans MS"/>
              <a:ea typeface="Comic Sans MS"/>
              <a:cs typeface="Comic Sans MS"/>
              <a:sym typeface="Comic Sans MS"/>
            </a:endParaRPr>
          </a:p>
          <a:p>
            <a:pPr marL="342900" lvl="0" indent="-261620" algn="l" rtl="0">
              <a:spcBef>
                <a:spcPts val="256"/>
              </a:spcBef>
              <a:spcAft>
                <a:spcPts val="0"/>
              </a:spcAft>
              <a:buClr>
                <a:schemeClr val="dk1"/>
              </a:buClr>
              <a:buSzPct val="100000"/>
              <a:buFont typeface="Arial"/>
              <a:buNone/>
            </a:pPr>
            <a:endParaRPr dirty="0">
              <a:solidFill>
                <a:srgbClr val="000000"/>
              </a:solidFill>
              <a:latin typeface="Times New Roman"/>
              <a:ea typeface="Times New Roman"/>
              <a:cs typeface="Times New Roman"/>
              <a:sym typeface="Times New Roman"/>
            </a:endParaRPr>
          </a:p>
          <a:p>
            <a:pPr marL="0" lvl="0" indent="0" algn="l" rtl="0">
              <a:spcBef>
                <a:spcPts val="256"/>
              </a:spcBef>
              <a:spcAft>
                <a:spcPts val="0"/>
              </a:spcAft>
              <a:buClr>
                <a:schemeClr val="dk1"/>
              </a:buClr>
              <a:buSzPct val="100000"/>
              <a:buFont typeface="Arial"/>
              <a:buNone/>
            </a:pPr>
            <a:endParaRPr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01"/>
        <p:cNvGrpSpPr/>
        <p:nvPr/>
      </p:nvGrpSpPr>
      <p:grpSpPr>
        <a:xfrm>
          <a:off x="0" y="0"/>
          <a:ext cx="0" cy="0"/>
          <a:chOff x="0" y="0"/>
          <a:chExt cx="0" cy="0"/>
        </a:xfrm>
      </p:grpSpPr>
      <p:pic>
        <p:nvPicPr>
          <p:cNvPr id="102" name="Google Shape;102;p3"/>
          <p:cNvPicPr preferRelativeResize="0"/>
          <p:nvPr/>
        </p:nvPicPr>
        <p:blipFill rotWithShape="1">
          <a:blip r:embed="rId3">
            <a:alphaModFix/>
          </a:blip>
          <a:srcRect/>
          <a:stretch/>
        </p:blipFill>
        <p:spPr>
          <a:xfrm>
            <a:off x="30623" y="188640"/>
            <a:ext cx="9174163" cy="6481763"/>
          </a:xfrm>
          <a:prstGeom prst="rect">
            <a:avLst/>
          </a:prstGeom>
          <a:noFill/>
          <a:ln>
            <a:noFill/>
          </a:ln>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268"/>
        <p:cNvGrpSpPr/>
        <p:nvPr/>
      </p:nvGrpSpPr>
      <p:grpSpPr>
        <a:xfrm>
          <a:off x="0" y="0"/>
          <a:ext cx="0" cy="0"/>
          <a:chOff x="0" y="0"/>
          <a:chExt cx="0" cy="0"/>
        </a:xfrm>
      </p:grpSpPr>
      <p:sp>
        <p:nvSpPr>
          <p:cNvPr id="269" name="Google Shape;269;p29"/>
          <p:cNvSpPr/>
          <p:nvPr/>
        </p:nvSpPr>
        <p:spPr>
          <a:xfrm>
            <a:off x="1645320" y="156309"/>
            <a:ext cx="6121436" cy="720193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2800" dirty="0">
                <a:solidFill>
                  <a:schemeClr val="dk1"/>
                </a:solidFill>
                <a:latin typeface="Comic Sans MS"/>
                <a:ea typeface="Comic Sans MS"/>
                <a:cs typeface="Comic Sans MS"/>
                <a:sym typeface="Comic Sans MS"/>
              </a:rPr>
              <a:t>Ag </a:t>
            </a:r>
            <a:r>
              <a:rPr lang="en-GB" sz="2800" dirty="0" err="1">
                <a:solidFill>
                  <a:schemeClr val="dk1"/>
                </a:solidFill>
                <a:latin typeface="Comic Sans MS"/>
                <a:ea typeface="Comic Sans MS"/>
                <a:cs typeface="Comic Sans MS"/>
                <a:sym typeface="Comic Sans MS"/>
              </a:rPr>
              <a:t>cuidiú</a:t>
            </a:r>
            <a:r>
              <a:rPr lang="en-GB" sz="2800" dirty="0">
                <a:solidFill>
                  <a:schemeClr val="dk1"/>
                </a:solidFill>
                <a:latin typeface="Comic Sans MS"/>
                <a:ea typeface="Comic Sans MS"/>
                <a:cs typeface="Comic Sans MS"/>
                <a:sym typeface="Comic Sans MS"/>
              </a:rPr>
              <a:t> le do </a:t>
            </a:r>
            <a:r>
              <a:rPr lang="en-GB" sz="2800" dirty="0" err="1">
                <a:solidFill>
                  <a:schemeClr val="dk1"/>
                </a:solidFill>
                <a:latin typeface="Comic Sans MS"/>
                <a:ea typeface="Comic Sans MS"/>
                <a:cs typeface="Comic Sans MS"/>
                <a:sym typeface="Comic Sans MS"/>
              </a:rPr>
              <a:t>pháiste</a:t>
            </a:r>
            <a:r>
              <a:rPr lang="en-GB" sz="2800" dirty="0">
                <a:solidFill>
                  <a:schemeClr val="dk1"/>
                </a:solidFill>
                <a:latin typeface="Comic Sans MS"/>
                <a:ea typeface="Comic Sans MS"/>
                <a:cs typeface="Comic Sans MS"/>
                <a:sym typeface="Comic Sans MS"/>
              </a:rPr>
              <a:t> </a:t>
            </a:r>
            <a:br>
              <a:rPr lang="en-GB" sz="2800" dirty="0">
                <a:solidFill>
                  <a:schemeClr val="dk1"/>
                </a:solidFill>
                <a:latin typeface="Comic Sans MS"/>
                <a:ea typeface="Comic Sans MS"/>
                <a:cs typeface="Comic Sans MS"/>
                <a:sym typeface="Comic Sans MS"/>
              </a:rPr>
            </a:br>
            <a:r>
              <a:rPr lang="en-GB" sz="2800" dirty="0">
                <a:solidFill>
                  <a:schemeClr val="dk1"/>
                </a:solidFill>
                <a:latin typeface="Comic Sans MS"/>
                <a:ea typeface="Comic Sans MS"/>
                <a:cs typeface="Comic Sans MS"/>
                <a:sym typeface="Comic Sans MS"/>
              </a:rPr>
              <a:t> Supporting your child</a:t>
            </a:r>
            <a:endParaRPr dirty="0"/>
          </a:p>
          <a:p>
            <a:pPr marL="0" marR="0" lvl="0" indent="0" algn="l" rtl="0">
              <a:spcBef>
                <a:spcPts val="0"/>
              </a:spcBef>
              <a:spcAft>
                <a:spcPts val="0"/>
              </a:spcAft>
              <a:buNone/>
            </a:pPr>
            <a:endParaRPr sz="2800" dirty="0">
              <a:solidFill>
                <a:schemeClr val="dk1"/>
              </a:solidFill>
              <a:latin typeface="Comic Sans MS"/>
              <a:ea typeface="Comic Sans MS"/>
              <a:cs typeface="Comic Sans MS"/>
              <a:sym typeface="Comic Sans MS"/>
            </a:endParaRPr>
          </a:p>
          <a:p>
            <a:pPr marL="457200" marR="0" lvl="0" indent="-457200" algn="l" rtl="0">
              <a:spcBef>
                <a:spcPts val="0"/>
              </a:spcBef>
              <a:spcAft>
                <a:spcPts val="0"/>
              </a:spcAft>
              <a:buClr>
                <a:schemeClr val="dk1"/>
              </a:buClr>
              <a:buSzPts val="1800"/>
              <a:buFont typeface="Arial"/>
              <a:buChar char="•"/>
            </a:pPr>
            <a:r>
              <a:rPr lang="en-GB" dirty="0">
                <a:solidFill>
                  <a:schemeClr val="dk1"/>
                </a:solidFill>
                <a:latin typeface="Comic Sans MS"/>
                <a:ea typeface="Comic Sans MS"/>
                <a:cs typeface="Comic Sans MS"/>
                <a:sym typeface="Comic Sans MS"/>
              </a:rPr>
              <a:t>It is important that your child’s school bag, homework folder with your child’s reading book and reading record book inside is sent into school each day.</a:t>
            </a:r>
          </a:p>
          <a:p>
            <a:pPr marL="457200" marR="0" lvl="0" indent="-457200" algn="l" rtl="0">
              <a:spcBef>
                <a:spcPts val="0"/>
              </a:spcBef>
              <a:spcAft>
                <a:spcPts val="0"/>
              </a:spcAft>
              <a:buClr>
                <a:schemeClr val="dk1"/>
              </a:buClr>
              <a:buSzPts val="1800"/>
              <a:buFont typeface="Arial"/>
              <a:buChar char="•"/>
            </a:pPr>
            <a:r>
              <a:rPr lang="en-GB" dirty="0">
                <a:solidFill>
                  <a:schemeClr val="dk1"/>
                </a:solidFill>
                <a:latin typeface="Comic Sans MS"/>
                <a:ea typeface="Comic Sans MS"/>
                <a:cs typeface="Comic Sans MS"/>
                <a:sym typeface="Comic Sans MS"/>
              </a:rPr>
              <a:t>Ensure your child knows if they are taking lunch or dinner that day and if it is dinner that he/she knows which dinner preference he/she would like.</a:t>
            </a:r>
          </a:p>
          <a:p>
            <a:pPr marL="457200" marR="0" lvl="0" indent="-457200" algn="l" rtl="0">
              <a:spcBef>
                <a:spcPts val="0"/>
              </a:spcBef>
              <a:spcAft>
                <a:spcPts val="0"/>
              </a:spcAft>
              <a:buClr>
                <a:schemeClr val="dk1"/>
              </a:buClr>
              <a:buSzPts val="1800"/>
              <a:buFont typeface="Arial"/>
              <a:buChar char="•"/>
            </a:pPr>
            <a:r>
              <a:rPr lang="en-GB" dirty="0">
                <a:solidFill>
                  <a:schemeClr val="dk1"/>
                </a:solidFill>
                <a:latin typeface="Comic Sans MS"/>
                <a:ea typeface="Comic Sans MS"/>
                <a:cs typeface="Comic Sans MS"/>
                <a:sym typeface="Comic Sans MS"/>
              </a:rPr>
              <a:t>We have a class contract which has been worked on and agreed by Rang a 3. Rang a 3 have agreed that being kind to their class peers  is very important and that they need to follow all class rules that ensure their safety and enhance their learning. These class rules are displayed in the classroom and are discussed regularly with Rang a 3 in class. It is important that you remind your child of the importance of keeping these rules and do this on a regular basis as well. </a:t>
            </a:r>
          </a:p>
          <a:p>
            <a:pPr marL="457200" marR="0" lvl="0" indent="-457200" algn="l" rtl="0">
              <a:spcBef>
                <a:spcPts val="0"/>
              </a:spcBef>
              <a:spcAft>
                <a:spcPts val="0"/>
              </a:spcAft>
              <a:buClr>
                <a:schemeClr val="dk1"/>
              </a:buClr>
              <a:buSzPts val="1800"/>
              <a:buFont typeface="Arial"/>
              <a:buChar char="•"/>
            </a:pPr>
            <a:r>
              <a:rPr lang="en-GB" dirty="0">
                <a:solidFill>
                  <a:schemeClr val="dk1"/>
                </a:solidFill>
                <a:latin typeface="Comic Sans MS"/>
                <a:ea typeface="Comic Sans MS"/>
                <a:cs typeface="Comic Sans MS"/>
                <a:sym typeface="Comic Sans MS"/>
              </a:rPr>
              <a:t>Please let us know if you will be taking your child out of school early for an appointment.</a:t>
            </a:r>
          </a:p>
          <a:p>
            <a:pPr marL="457200" marR="0" lvl="0" indent="-457200" algn="l" rtl="0">
              <a:spcBef>
                <a:spcPts val="0"/>
              </a:spcBef>
              <a:spcAft>
                <a:spcPts val="0"/>
              </a:spcAft>
              <a:buClr>
                <a:schemeClr val="dk1"/>
              </a:buClr>
              <a:buSzPts val="1800"/>
              <a:buFont typeface="Arial"/>
              <a:buChar char="•"/>
            </a:pPr>
            <a:r>
              <a:rPr lang="en-GB" dirty="0">
                <a:solidFill>
                  <a:schemeClr val="dk1"/>
                </a:solidFill>
                <a:latin typeface="Comic Sans MS"/>
                <a:ea typeface="Comic Sans MS"/>
                <a:cs typeface="Comic Sans MS"/>
                <a:sym typeface="Comic Sans MS"/>
              </a:rPr>
              <a:t>After your child has been off school for example with an illness it is important you return an absence slip giving the reason for the absence. These slips have been given out by the office at the beginning of the year.</a:t>
            </a:r>
            <a:endParaRPr dirty="0">
              <a:solidFill>
                <a:schemeClr val="dk1"/>
              </a:solidFill>
              <a:latin typeface="Comic Sans MS"/>
              <a:ea typeface="Comic Sans MS"/>
              <a:cs typeface="Comic Sans MS"/>
              <a:sym typeface="Comic Sans MS"/>
            </a:endParaRPr>
          </a:p>
          <a:p>
            <a:pPr marL="457200" marR="0" lvl="0" indent="-457200" algn="l" rtl="0">
              <a:spcBef>
                <a:spcPts val="0"/>
              </a:spcBef>
              <a:spcAft>
                <a:spcPts val="0"/>
              </a:spcAft>
              <a:buClr>
                <a:schemeClr val="dk1"/>
              </a:buClr>
              <a:buSzPts val="1800"/>
              <a:buFont typeface="Arial"/>
              <a:buChar char="•"/>
            </a:pPr>
            <a:r>
              <a:rPr lang="en-GB" dirty="0">
                <a:solidFill>
                  <a:schemeClr val="dk1"/>
                </a:solidFill>
                <a:latin typeface="Comic Sans MS"/>
                <a:ea typeface="Comic Sans MS"/>
                <a:cs typeface="Comic Sans MS"/>
                <a:sym typeface="Comic Sans MS"/>
              </a:rPr>
              <a:t>Sending in money- while this can be sent in a marked envelope, child’s name, amount and what it is for, it is much easier if you use the </a:t>
            </a:r>
            <a:r>
              <a:rPr lang="en-GB" dirty="0" err="1">
                <a:solidFill>
                  <a:schemeClr val="dk1"/>
                </a:solidFill>
                <a:latin typeface="Comic Sans MS"/>
                <a:ea typeface="Comic Sans MS"/>
                <a:cs typeface="Comic Sans MS"/>
                <a:sym typeface="Comic Sans MS"/>
              </a:rPr>
              <a:t>ParentPay</a:t>
            </a:r>
            <a:r>
              <a:rPr lang="en-GB" dirty="0">
                <a:solidFill>
                  <a:schemeClr val="dk1"/>
                </a:solidFill>
                <a:latin typeface="Comic Sans MS"/>
                <a:ea typeface="Comic Sans MS"/>
                <a:cs typeface="Comic Sans MS"/>
                <a:sym typeface="Comic Sans MS"/>
              </a:rPr>
              <a:t> online payment system.</a:t>
            </a:r>
            <a:endParaRPr dirty="0"/>
          </a:p>
          <a:p>
            <a:pPr marL="0" marR="0" lvl="0" indent="0" algn="l" rtl="0">
              <a:spcBef>
                <a:spcPts val="0"/>
              </a:spcBef>
              <a:spcAft>
                <a:spcPts val="0"/>
              </a:spcAft>
              <a:buNone/>
            </a:pPr>
            <a:endParaRPr sz="2800" dirty="0">
              <a:solidFill>
                <a:schemeClr val="dk1"/>
              </a:solidFill>
              <a:latin typeface="Arial"/>
              <a:ea typeface="Arial"/>
              <a:cs typeface="Arial"/>
              <a:sym typeface="Arial"/>
            </a:endParaRPr>
          </a:p>
          <a:p>
            <a:pPr marL="0" marR="0" lvl="0" indent="0" algn="l" rtl="0">
              <a:spcBef>
                <a:spcPts val="0"/>
              </a:spcBef>
              <a:spcAft>
                <a:spcPts val="0"/>
              </a:spcAft>
              <a:buNone/>
            </a:pPr>
            <a:endParaRPr sz="2800" dirty="0">
              <a:solidFill>
                <a:schemeClr val="dk1"/>
              </a:solidFill>
              <a:latin typeface="Comic Sans MS"/>
              <a:ea typeface="Comic Sans MS"/>
              <a:cs typeface="Comic Sans MS"/>
              <a:sym typeface="Comic Sans MS"/>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273"/>
        <p:cNvGrpSpPr/>
        <p:nvPr/>
      </p:nvGrpSpPr>
      <p:grpSpPr>
        <a:xfrm>
          <a:off x="0" y="0"/>
          <a:ext cx="0" cy="0"/>
          <a:chOff x="0" y="0"/>
          <a:chExt cx="0" cy="0"/>
        </a:xfrm>
      </p:grpSpPr>
      <p:sp>
        <p:nvSpPr>
          <p:cNvPr id="274" name="Google Shape;274;p30"/>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Autofit/>
          </a:bodyPr>
          <a:lstStyle/>
          <a:p>
            <a:pPr marL="0" lvl="0" indent="0" algn="ctr" rtl="0">
              <a:spcBef>
                <a:spcPts val="0"/>
              </a:spcBef>
              <a:spcAft>
                <a:spcPts val="0"/>
              </a:spcAft>
              <a:buClr>
                <a:schemeClr val="dk1"/>
              </a:buClr>
              <a:buSzPts val="1000"/>
              <a:buFont typeface="Arial"/>
              <a:buNone/>
            </a:pPr>
            <a:endParaRPr sz="1000">
              <a:latin typeface="Comic Sans MS"/>
              <a:ea typeface="Comic Sans MS"/>
              <a:cs typeface="Comic Sans MS"/>
              <a:sym typeface="Comic Sans MS"/>
            </a:endParaRPr>
          </a:p>
          <a:p>
            <a:pPr marL="0" lvl="0" indent="0" algn="ctr" rtl="0">
              <a:spcBef>
                <a:spcPts val="200"/>
              </a:spcBef>
              <a:spcAft>
                <a:spcPts val="0"/>
              </a:spcAft>
              <a:buClr>
                <a:schemeClr val="dk1"/>
              </a:buClr>
              <a:buSzPts val="1000"/>
              <a:buFont typeface="Arial"/>
              <a:buNone/>
            </a:pPr>
            <a:endParaRPr sz="1000">
              <a:latin typeface="Comic Sans MS"/>
              <a:ea typeface="Comic Sans MS"/>
              <a:cs typeface="Comic Sans MS"/>
              <a:sym typeface="Comic Sans MS"/>
            </a:endParaRPr>
          </a:p>
          <a:p>
            <a:pPr marL="0" lvl="0" indent="0" algn="ctr" rtl="0">
              <a:spcBef>
                <a:spcPts val="240"/>
              </a:spcBef>
              <a:spcAft>
                <a:spcPts val="0"/>
              </a:spcAft>
              <a:buClr>
                <a:schemeClr val="dk1"/>
              </a:buClr>
              <a:buSzPts val="1200"/>
              <a:buFont typeface="Arial"/>
              <a:buNone/>
            </a:pPr>
            <a:endParaRPr sz="1200">
              <a:latin typeface="Comic Sans MS"/>
              <a:ea typeface="Comic Sans MS"/>
              <a:cs typeface="Comic Sans MS"/>
              <a:sym typeface="Comic Sans MS"/>
            </a:endParaRPr>
          </a:p>
          <a:p>
            <a:pPr marL="0" lvl="0" indent="0" algn="ctr" rtl="0">
              <a:spcBef>
                <a:spcPts val="240"/>
              </a:spcBef>
              <a:spcAft>
                <a:spcPts val="0"/>
              </a:spcAft>
              <a:buClr>
                <a:schemeClr val="dk1"/>
              </a:buClr>
              <a:buSzPts val="1200"/>
              <a:buFont typeface="Arial"/>
              <a:buNone/>
            </a:pPr>
            <a:endParaRPr sz="1200">
              <a:latin typeface="Comic Sans MS"/>
              <a:ea typeface="Comic Sans MS"/>
              <a:cs typeface="Comic Sans MS"/>
              <a:sym typeface="Comic Sans MS"/>
            </a:endParaRPr>
          </a:p>
          <a:p>
            <a:pPr marL="0" lvl="0" indent="0" algn="ctr" rtl="0">
              <a:spcBef>
                <a:spcPts val="1200"/>
              </a:spcBef>
              <a:spcAft>
                <a:spcPts val="0"/>
              </a:spcAft>
              <a:buClr>
                <a:schemeClr val="dk1"/>
              </a:buClr>
              <a:buSzPts val="6000"/>
              <a:buFont typeface="Arial"/>
              <a:buNone/>
            </a:pPr>
            <a:r>
              <a:rPr lang="en-GB" sz="6000">
                <a:latin typeface="Comic Sans MS"/>
                <a:ea typeface="Comic Sans MS"/>
                <a:cs typeface="Comic Sans MS"/>
                <a:sym typeface="Comic Sans MS"/>
              </a:rPr>
              <a:t>Go raibh maith agaibh</a:t>
            </a:r>
            <a:endParaRPr sz="6000">
              <a:latin typeface="Comic Sans MS"/>
              <a:ea typeface="Comic Sans MS"/>
              <a:cs typeface="Comic Sans MS"/>
              <a:sym typeface="Comic Sans MS"/>
            </a:endParaRPr>
          </a:p>
        </p:txBody>
      </p:sp>
      <p:pic>
        <p:nvPicPr>
          <p:cNvPr id="275" name="Google Shape;275;p30"/>
          <p:cNvPicPr preferRelativeResize="0"/>
          <p:nvPr/>
        </p:nvPicPr>
        <p:blipFill rotWithShape="1">
          <a:blip r:embed="rId3">
            <a:alphaModFix/>
          </a:blip>
          <a:srcRect/>
          <a:stretch/>
        </p:blipFill>
        <p:spPr>
          <a:xfrm>
            <a:off x="755650" y="476250"/>
            <a:ext cx="7740650" cy="1585913"/>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06"/>
        <p:cNvGrpSpPr/>
        <p:nvPr/>
      </p:nvGrpSpPr>
      <p:grpSpPr>
        <a:xfrm>
          <a:off x="0" y="0"/>
          <a:ext cx="0" cy="0"/>
          <a:chOff x="0" y="0"/>
          <a:chExt cx="0" cy="0"/>
        </a:xfrm>
      </p:grpSpPr>
      <p:sp>
        <p:nvSpPr>
          <p:cNvPr id="107" name="Google Shape;107;p4"/>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endParaRPr/>
          </a:p>
        </p:txBody>
      </p:sp>
      <p:sp>
        <p:nvSpPr>
          <p:cNvPr id="108" name="Google Shape;108;p4"/>
          <p:cNvSpPr txBox="1">
            <a:spLocks noGrp="1"/>
          </p:cNvSpPr>
          <p:nvPr>
            <p:ph type="body" idx="1"/>
          </p:nvPr>
        </p:nvSpPr>
        <p:spPr>
          <a:xfrm>
            <a:off x="457200" y="1600200"/>
            <a:ext cx="8229600" cy="5141168"/>
          </a:xfrm>
          <a:prstGeom prst="rect">
            <a:avLst/>
          </a:prstGeom>
          <a:noFill/>
          <a:ln>
            <a:noFill/>
          </a:ln>
        </p:spPr>
        <p:txBody>
          <a:bodyPr spcFirstLastPara="1" wrap="square" lIns="91425" tIns="45700" rIns="91425" bIns="45700" anchor="t" anchorCtr="0">
            <a:noAutofit/>
          </a:bodyPr>
          <a:lstStyle/>
          <a:p>
            <a:pPr marL="342900" lvl="0" indent="-139700" algn="l" rtl="0">
              <a:spcBef>
                <a:spcPts val="0"/>
              </a:spcBef>
              <a:spcAft>
                <a:spcPts val="0"/>
              </a:spcAft>
              <a:buClr>
                <a:schemeClr val="dk1"/>
              </a:buClr>
              <a:buSzPts val="3200"/>
              <a:buNone/>
            </a:pPr>
            <a:endParaRPr/>
          </a:p>
        </p:txBody>
      </p:sp>
      <p:pic>
        <p:nvPicPr>
          <p:cNvPr id="109" name="Google Shape;109;p4"/>
          <p:cNvPicPr preferRelativeResize="0"/>
          <p:nvPr/>
        </p:nvPicPr>
        <p:blipFill rotWithShape="1">
          <a:blip r:embed="rId3">
            <a:alphaModFix/>
          </a:blip>
          <a:srcRect/>
          <a:stretch/>
        </p:blipFill>
        <p:spPr>
          <a:xfrm>
            <a:off x="251619" y="496093"/>
            <a:ext cx="8640763" cy="1585913"/>
          </a:xfrm>
          <a:prstGeom prst="rect">
            <a:avLst/>
          </a:prstGeom>
          <a:noFill/>
          <a:ln>
            <a:noFill/>
          </a:ln>
        </p:spPr>
      </p:pic>
      <p:sp>
        <p:nvSpPr>
          <p:cNvPr id="110" name="Google Shape;110;p4"/>
          <p:cNvSpPr/>
          <p:nvPr/>
        </p:nvSpPr>
        <p:spPr>
          <a:xfrm>
            <a:off x="384969" y="510381"/>
            <a:ext cx="8229600" cy="1143000"/>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GB" sz="3600" b="0" i="0" u="none" strike="noStrike" cap="none">
                <a:solidFill>
                  <a:schemeClr val="dk1"/>
                </a:solidFill>
                <a:latin typeface="Comic Sans MS"/>
                <a:ea typeface="Comic Sans MS"/>
                <a:cs typeface="Comic Sans MS"/>
                <a:sym typeface="Comic Sans MS"/>
              </a:rPr>
              <a:t>Curaclam Thuaisceart Éireann</a:t>
            </a:r>
            <a:br>
              <a:rPr lang="en-GB" sz="3600" b="0" i="0" u="none" strike="noStrike" cap="none">
                <a:solidFill>
                  <a:schemeClr val="dk1"/>
                </a:solidFill>
                <a:latin typeface="Comic Sans MS"/>
                <a:ea typeface="Comic Sans MS"/>
                <a:cs typeface="Comic Sans MS"/>
                <a:sym typeface="Comic Sans MS"/>
              </a:rPr>
            </a:br>
            <a:r>
              <a:rPr lang="en-GB" sz="3600" b="0" i="0" u="none" strike="noStrike" cap="none">
                <a:solidFill>
                  <a:schemeClr val="dk1"/>
                </a:solidFill>
                <a:latin typeface="Comic Sans MS"/>
                <a:ea typeface="Comic Sans MS"/>
                <a:cs typeface="Comic Sans MS"/>
                <a:sym typeface="Comic Sans MS"/>
              </a:rPr>
              <a:t>(</a:t>
            </a:r>
            <a:r>
              <a:rPr lang="en-GB" sz="2400" b="0" i="0" u="none" strike="noStrike" cap="none">
                <a:solidFill>
                  <a:schemeClr val="dk1"/>
                </a:solidFill>
                <a:latin typeface="Comic Sans MS"/>
                <a:ea typeface="Comic Sans MS"/>
                <a:cs typeface="Comic Sans MS"/>
                <a:sym typeface="Comic Sans MS"/>
              </a:rPr>
              <a:t>Northern Ireland Curriculum)</a:t>
            </a:r>
            <a:endParaRPr sz="3600" b="0" i="0" u="none" strike="noStrike" cap="none">
              <a:solidFill>
                <a:schemeClr val="dk1"/>
              </a:solidFill>
              <a:latin typeface="Comic Sans MS"/>
              <a:ea typeface="Comic Sans MS"/>
              <a:cs typeface="Comic Sans MS"/>
              <a:sym typeface="Comic Sans MS"/>
            </a:endParaRPr>
          </a:p>
        </p:txBody>
      </p:sp>
      <p:sp>
        <p:nvSpPr>
          <p:cNvPr id="111" name="Google Shape;111;p4"/>
          <p:cNvSpPr/>
          <p:nvPr/>
        </p:nvSpPr>
        <p:spPr>
          <a:xfrm>
            <a:off x="479425" y="1916833"/>
            <a:ext cx="4040188" cy="3744416"/>
          </a:xfrm>
          <a:prstGeom prst="rect">
            <a:avLst/>
          </a:prstGeom>
          <a:noFill/>
          <a:ln>
            <a:noFill/>
          </a:ln>
        </p:spPr>
        <p:txBody>
          <a:bodyPr spcFirstLastPara="1" wrap="square" lIns="91425" tIns="45700" rIns="91425" bIns="45700" anchor="t" anchorCtr="0">
            <a:normAutofit/>
          </a:bodyPr>
          <a:lstStyle/>
          <a:p>
            <a:pPr marL="0" marR="0" lvl="0" indent="0" algn="l" rtl="0">
              <a:lnSpc>
                <a:spcPct val="80000"/>
              </a:lnSpc>
              <a:spcBef>
                <a:spcPts val="0"/>
              </a:spcBef>
              <a:spcAft>
                <a:spcPts val="0"/>
              </a:spcAft>
              <a:buClr>
                <a:schemeClr val="dk1"/>
              </a:buClr>
              <a:buSzPts val="3100"/>
              <a:buFont typeface="Arial"/>
              <a:buNone/>
            </a:pPr>
            <a:endParaRPr sz="3100" b="0" i="0" u="none" strike="noStrike" cap="none">
              <a:solidFill>
                <a:schemeClr val="dk1"/>
              </a:solidFill>
              <a:latin typeface="Comic Sans MS"/>
              <a:ea typeface="Comic Sans MS"/>
              <a:cs typeface="Comic Sans MS"/>
              <a:sym typeface="Comic Sans MS"/>
            </a:endParaRPr>
          </a:p>
          <a:p>
            <a:pPr marL="0" marR="0" lvl="0" indent="0" algn="l" rtl="0">
              <a:lnSpc>
                <a:spcPct val="80000"/>
              </a:lnSpc>
              <a:spcBef>
                <a:spcPts val="356"/>
              </a:spcBef>
              <a:spcAft>
                <a:spcPts val="0"/>
              </a:spcAft>
              <a:buClr>
                <a:schemeClr val="dk1"/>
              </a:buClr>
              <a:buSzPts val="1782"/>
              <a:buFont typeface="Arial"/>
              <a:buNone/>
            </a:pPr>
            <a:endParaRPr sz="1782" b="1" i="0" u="sng" strike="noStrike" cap="none">
              <a:solidFill>
                <a:schemeClr val="dk1"/>
              </a:solidFill>
              <a:latin typeface="Comic Sans MS"/>
              <a:ea typeface="Comic Sans MS"/>
              <a:cs typeface="Comic Sans MS"/>
              <a:sym typeface="Comic Sans MS"/>
            </a:endParaRPr>
          </a:p>
          <a:p>
            <a:pPr marL="0" marR="0" lvl="0" indent="0" algn="l" rtl="0">
              <a:lnSpc>
                <a:spcPct val="80000"/>
              </a:lnSpc>
              <a:spcBef>
                <a:spcPts val="356"/>
              </a:spcBef>
              <a:spcAft>
                <a:spcPts val="0"/>
              </a:spcAft>
              <a:buClr>
                <a:schemeClr val="dk1"/>
              </a:buClr>
              <a:buSzPts val="1782"/>
              <a:buFont typeface="Arial"/>
              <a:buNone/>
            </a:pPr>
            <a:r>
              <a:rPr lang="en-GB" sz="1782" b="1" i="0" u="sng" strike="noStrike" cap="none">
                <a:solidFill>
                  <a:schemeClr val="dk1"/>
                </a:solidFill>
                <a:latin typeface="Comic Sans MS"/>
                <a:ea typeface="Comic Sans MS"/>
                <a:cs typeface="Comic Sans MS"/>
                <a:sym typeface="Comic Sans MS"/>
              </a:rPr>
              <a:t>Areas of Learning</a:t>
            </a:r>
            <a:endParaRPr/>
          </a:p>
          <a:p>
            <a:pPr marL="342900" marR="0" lvl="0" indent="-342900" algn="l" rtl="0">
              <a:lnSpc>
                <a:spcPct val="80000"/>
              </a:lnSpc>
              <a:spcBef>
                <a:spcPts val="356"/>
              </a:spcBef>
              <a:spcAft>
                <a:spcPts val="0"/>
              </a:spcAft>
              <a:buClr>
                <a:schemeClr val="dk1"/>
              </a:buClr>
              <a:buSzPts val="1782"/>
              <a:buFont typeface="Arial"/>
              <a:buChar char="•"/>
            </a:pPr>
            <a:r>
              <a:rPr lang="en-GB" sz="1782" b="0" i="0" u="none" strike="noStrike" cap="none">
                <a:solidFill>
                  <a:schemeClr val="dk1"/>
                </a:solidFill>
                <a:latin typeface="Comic Sans MS"/>
                <a:ea typeface="Comic Sans MS"/>
                <a:cs typeface="Comic Sans MS"/>
                <a:sym typeface="Comic Sans MS"/>
              </a:rPr>
              <a:t>Literacy</a:t>
            </a:r>
            <a:endParaRPr/>
          </a:p>
          <a:p>
            <a:pPr marL="342900" marR="0" lvl="0" indent="-342900" algn="l" rtl="0">
              <a:lnSpc>
                <a:spcPct val="80000"/>
              </a:lnSpc>
              <a:spcBef>
                <a:spcPts val="356"/>
              </a:spcBef>
              <a:spcAft>
                <a:spcPts val="0"/>
              </a:spcAft>
              <a:buClr>
                <a:schemeClr val="dk1"/>
              </a:buClr>
              <a:buSzPts val="1782"/>
              <a:buFont typeface="Arial"/>
              <a:buChar char="•"/>
            </a:pPr>
            <a:r>
              <a:rPr lang="en-GB" sz="1782" b="0" i="0" u="none" strike="noStrike" cap="none">
                <a:solidFill>
                  <a:schemeClr val="dk1"/>
                </a:solidFill>
                <a:latin typeface="Comic Sans MS"/>
                <a:ea typeface="Comic Sans MS"/>
                <a:cs typeface="Comic Sans MS"/>
                <a:sym typeface="Comic Sans MS"/>
              </a:rPr>
              <a:t>Numeracy</a:t>
            </a:r>
            <a:endParaRPr/>
          </a:p>
          <a:p>
            <a:pPr marL="342900" marR="0" lvl="0" indent="-342900" algn="l" rtl="0">
              <a:lnSpc>
                <a:spcPct val="80000"/>
              </a:lnSpc>
              <a:spcBef>
                <a:spcPts val="356"/>
              </a:spcBef>
              <a:spcAft>
                <a:spcPts val="0"/>
              </a:spcAft>
              <a:buClr>
                <a:schemeClr val="dk1"/>
              </a:buClr>
              <a:buSzPts val="1782"/>
              <a:buFont typeface="Arial"/>
              <a:buChar char="•"/>
            </a:pPr>
            <a:r>
              <a:rPr lang="en-GB" sz="1782" b="0" i="0" u="none" strike="noStrike" cap="none">
                <a:solidFill>
                  <a:schemeClr val="dk1"/>
                </a:solidFill>
                <a:latin typeface="Comic Sans MS"/>
                <a:ea typeface="Comic Sans MS"/>
                <a:cs typeface="Comic Sans MS"/>
                <a:sym typeface="Comic Sans MS"/>
              </a:rPr>
              <a:t>The World Around Us</a:t>
            </a:r>
            <a:endParaRPr/>
          </a:p>
          <a:p>
            <a:pPr marL="342900" marR="0" lvl="0" indent="-342900" algn="l" rtl="0">
              <a:lnSpc>
                <a:spcPct val="80000"/>
              </a:lnSpc>
              <a:spcBef>
                <a:spcPts val="356"/>
              </a:spcBef>
              <a:spcAft>
                <a:spcPts val="0"/>
              </a:spcAft>
              <a:buClr>
                <a:schemeClr val="dk1"/>
              </a:buClr>
              <a:buSzPts val="1782"/>
              <a:buFont typeface="Arial"/>
              <a:buChar char="•"/>
            </a:pPr>
            <a:r>
              <a:rPr lang="en-GB" sz="1782" b="0" i="0" u="none" strike="noStrike" cap="none">
                <a:solidFill>
                  <a:schemeClr val="dk1"/>
                </a:solidFill>
                <a:latin typeface="Comic Sans MS"/>
                <a:ea typeface="Comic Sans MS"/>
                <a:cs typeface="Comic Sans MS"/>
                <a:sym typeface="Comic Sans MS"/>
              </a:rPr>
              <a:t>The Arts (Art &amp; Design, Music and Drama)</a:t>
            </a:r>
            <a:endParaRPr/>
          </a:p>
          <a:p>
            <a:pPr marL="342900" marR="0" lvl="0" indent="-342900" algn="l" rtl="0">
              <a:lnSpc>
                <a:spcPct val="80000"/>
              </a:lnSpc>
              <a:spcBef>
                <a:spcPts val="356"/>
              </a:spcBef>
              <a:spcAft>
                <a:spcPts val="0"/>
              </a:spcAft>
              <a:buClr>
                <a:schemeClr val="dk1"/>
              </a:buClr>
              <a:buSzPts val="1782"/>
              <a:buFont typeface="Arial"/>
              <a:buChar char="•"/>
            </a:pPr>
            <a:r>
              <a:rPr lang="en-GB" sz="1782" b="0" i="0" u="none" strike="noStrike" cap="none">
                <a:solidFill>
                  <a:schemeClr val="dk1"/>
                </a:solidFill>
                <a:latin typeface="Comic Sans MS"/>
                <a:ea typeface="Comic Sans MS"/>
                <a:cs typeface="Comic Sans MS"/>
                <a:sym typeface="Comic Sans MS"/>
              </a:rPr>
              <a:t>P.E.</a:t>
            </a:r>
            <a:endParaRPr/>
          </a:p>
          <a:p>
            <a:pPr marL="342900" marR="0" lvl="0" indent="-342900" algn="l" rtl="0">
              <a:lnSpc>
                <a:spcPct val="80000"/>
              </a:lnSpc>
              <a:spcBef>
                <a:spcPts val="356"/>
              </a:spcBef>
              <a:spcAft>
                <a:spcPts val="0"/>
              </a:spcAft>
              <a:buClr>
                <a:schemeClr val="dk1"/>
              </a:buClr>
              <a:buSzPts val="1782"/>
              <a:buFont typeface="Arial"/>
              <a:buChar char="•"/>
            </a:pPr>
            <a:r>
              <a:rPr lang="en-GB" sz="1782" b="0" i="0" u="none" strike="noStrike" cap="none">
                <a:solidFill>
                  <a:schemeClr val="dk1"/>
                </a:solidFill>
                <a:latin typeface="Comic Sans MS"/>
                <a:ea typeface="Comic Sans MS"/>
                <a:cs typeface="Comic Sans MS"/>
                <a:sym typeface="Comic Sans MS"/>
              </a:rPr>
              <a:t>Personal Development and Mutual Understanding (PDMU) </a:t>
            </a:r>
            <a:endParaRPr/>
          </a:p>
          <a:p>
            <a:pPr marL="342900" marR="0" lvl="0" indent="-342900" algn="l" rtl="0">
              <a:lnSpc>
                <a:spcPct val="80000"/>
              </a:lnSpc>
              <a:spcBef>
                <a:spcPts val="356"/>
              </a:spcBef>
              <a:spcAft>
                <a:spcPts val="0"/>
              </a:spcAft>
              <a:buClr>
                <a:schemeClr val="dk1"/>
              </a:buClr>
              <a:buSzPts val="1782"/>
              <a:buFont typeface="Arial"/>
              <a:buChar char="•"/>
            </a:pPr>
            <a:r>
              <a:rPr lang="en-GB" sz="1782" b="0" i="0" u="none" strike="noStrike" cap="none">
                <a:solidFill>
                  <a:schemeClr val="dk1"/>
                </a:solidFill>
                <a:latin typeface="Comic Sans MS"/>
                <a:ea typeface="Comic Sans MS"/>
                <a:cs typeface="Comic Sans MS"/>
                <a:sym typeface="Comic Sans MS"/>
              </a:rPr>
              <a:t>ICT</a:t>
            </a:r>
            <a:endParaRPr/>
          </a:p>
          <a:p>
            <a:pPr marL="342900" marR="0" lvl="0" indent="-342900" algn="l" rtl="0">
              <a:lnSpc>
                <a:spcPct val="80000"/>
              </a:lnSpc>
              <a:spcBef>
                <a:spcPts val="356"/>
              </a:spcBef>
              <a:spcAft>
                <a:spcPts val="0"/>
              </a:spcAft>
              <a:buClr>
                <a:schemeClr val="dk1"/>
              </a:buClr>
              <a:buSzPts val="1782"/>
              <a:buFont typeface="Arial"/>
              <a:buChar char="•"/>
            </a:pPr>
            <a:r>
              <a:rPr lang="en-GB" sz="1782" b="0" i="0" u="none" strike="noStrike" cap="none">
                <a:solidFill>
                  <a:schemeClr val="dk1"/>
                </a:solidFill>
                <a:latin typeface="Comic Sans MS"/>
                <a:ea typeface="Comic Sans MS"/>
                <a:cs typeface="Comic Sans MS"/>
                <a:sym typeface="Comic Sans MS"/>
              </a:rPr>
              <a:t>Religious Education</a:t>
            </a:r>
            <a:endParaRPr/>
          </a:p>
        </p:txBody>
      </p:sp>
      <p:sp>
        <p:nvSpPr>
          <p:cNvPr id="112" name="Google Shape;112;p4"/>
          <p:cNvSpPr/>
          <p:nvPr/>
        </p:nvSpPr>
        <p:spPr>
          <a:xfrm>
            <a:off x="1547019" y="1723231"/>
            <a:ext cx="4572000" cy="1200329"/>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Clr>
                <a:schemeClr val="dk1"/>
              </a:buClr>
              <a:buSzPts val="1800"/>
              <a:buFont typeface="Arial"/>
              <a:buNone/>
            </a:pPr>
            <a:endParaRPr sz="1800" b="0" i="0" u="none" strike="noStrike" cap="none">
              <a:solidFill>
                <a:schemeClr val="dk1"/>
              </a:solidFill>
              <a:latin typeface="Comic Sans MS"/>
              <a:ea typeface="Comic Sans MS"/>
              <a:cs typeface="Comic Sans MS"/>
              <a:sym typeface="Comic Sans MS"/>
            </a:endParaRPr>
          </a:p>
          <a:p>
            <a:pPr marL="0" marR="0" lvl="0" indent="0" algn="ctr" rtl="0">
              <a:spcBef>
                <a:spcPts val="0"/>
              </a:spcBef>
              <a:spcAft>
                <a:spcPts val="0"/>
              </a:spcAft>
              <a:buClr>
                <a:schemeClr val="dk1"/>
              </a:buClr>
              <a:buSzPts val="1800"/>
              <a:buFont typeface="Arial"/>
              <a:buNone/>
            </a:pPr>
            <a:r>
              <a:rPr lang="en-GB" sz="1800" b="0" i="0" u="none" strike="noStrike" cap="none">
                <a:solidFill>
                  <a:schemeClr val="dk1"/>
                </a:solidFill>
                <a:latin typeface="Comic Sans MS"/>
                <a:ea typeface="Comic Sans MS"/>
                <a:cs typeface="Comic Sans MS"/>
                <a:sym typeface="Comic Sans MS"/>
              </a:rPr>
              <a:t>Your child is currently in:</a:t>
            </a:r>
            <a:endParaRPr/>
          </a:p>
          <a:p>
            <a:pPr marL="0" marR="0" lvl="0" indent="-114300" algn="ctr" rtl="0">
              <a:spcBef>
                <a:spcPts val="0"/>
              </a:spcBef>
              <a:spcAft>
                <a:spcPts val="0"/>
              </a:spcAft>
              <a:buClr>
                <a:schemeClr val="dk1"/>
              </a:buClr>
              <a:buSzPts val="1800"/>
              <a:buFont typeface="Arial"/>
              <a:buChar char="•"/>
            </a:pPr>
            <a:r>
              <a:rPr lang="en-GB" sz="1800" b="0" i="0" u="none" strike="noStrike" cap="none">
                <a:solidFill>
                  <a:schemeClr val="dk1"/>
                </a:solidFill>
                <a:latin typeface="Comic Sans MS"/>
                <a:ea typeface="Comic Sans MS"/>
                <a:cs typeface="Comic Sans MS"/>
                <a:sym typeface="Comic Sans MS"/>
              </a:rPr>
              <a:t>Key Stage 1 </a:t>
            </a:r>
            <a:endParaRPr/>
          </a:p>
          <a:p>
            <a:pPr marL="0" marR="0" lvl="0" indent="0" algn="ctr" rtl="0">
              <a:spcBef>
                <a:spcPts val="0"/>
              </a:spcBef>
              <a:spcAft>
                <a:spcPts val="0"/>
              </a:spcAft>
              <a:buNone/>
            </a:pPr>
            <a:endParaRPr sz="1800" b="0" i="0" u="none" strike="noStrike" cap="none">
              <a:solidFill>
                <a:schemeClr val="dk1"/>
              </a:solidFill>
              <a:latin typeface="Comic Sans MS"/>
              <a:ea typeface="Comic Sans MS"/>
              <a:cs typeface="Comic Sans MS"/>
              <a:sym typeface="Comic Sans MS"/>
            </a:endParaRPr>
          </a:p>
        </p:txBody>
      </p:sp>
      <p:sp>
        <p:nvSpPr>
          <p:cNvPr id="113" name="Google Shape;113;p4"/>
          <p:cNvSpPr txBox="1"/>
          <p:nvPr/>
        </p:nvSpPr>
        <p:spPr>
          <a:xfrm>
            <a:off x="4582319" y="2564904"/>
            <a:ext cx="4041775" cy="4104456"/>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Clr>
                <a:schemeClr val="dk1"/>
              </a:buClr>
              <a:buSzPts val="1600"/>
              <a:buFont typeface="Arial"/>
              <a:buNone/>
            </a:pPr>
            <a:r>
              <a:rPr lang="en-GB" sz="1600" b="1" i="0" u="sng" strike="noStrike" cap="none" dirty="0">
                <a:solidFill>
                  <a:schemeClr val="dk1"/>
                </a:solidFill>
                <a:latin typeface="Comic Sans MS"/>
                <a:ea typeface="Comic Sans MS"/>
                <a:cs typeface="Comic Sans MS"/>
                <a:sym typeface="Comic Sans MS"/>
              </a:rPr>
              <a:t>Skills &amp; Capabilities</a:t>
            </a:r>
            <a:endParaRPr sz="1600" b="0" i="0" u="none" strike="noStrike" cap="none" dirty="0">
              <a:solidFill>
                <a:schemeClr val="dk1"/>
              </a:solidFill>
              <a:latin typeface="Comic Sans MS"/>
              <a:ea typeface="Comic Sans MS"/>
              <a:cs typeface="Comic Sans MS"/>
              <a:sym typeface="Comic Sans MS"/>
            </a:endParaRPr>
          </a:p>
          <a:p>
            <a:pPr marL="0" marR="0" lvl="0" indent="0" algn="l" rtl="0">
              <a:spcBef>
                <a:spcPts val="0"/>
              </a:spcBef>
              <a:spcAft>
                <a:spcPts val="0"/>
              </a:spcAft>
              <a:buClr>
                <a:schemeClr val="dk1"/>
              </a:buClr>
              <a:buSzPts val="1600"/>
              <a:buFont typeface="Arial"/>
              <a:buNone/>
            </a:pPr>
            <a:r>
              <a:rPr lang="en-GB" sz="1600" b="0" i="0" u="none" strike="noStrike" cap="none" dirty="0">
                <a:solidFill>
                  <a:schemeClr val="dk1"/>
                </a:solidFill>
                <a:latin typeface="Comic Sans MS"/>
                <a:ea typeface="Comic Sans MS"/>
                <a:cs typeface="Comic Sans MS"/>
                <a:sym typeface="Comic Sans MS"/>
              </a:rPr>
              <a:t>-Thinking Skills and Personal Capabilities</a:t>
            </a:r>
            <a:endParaRPr dirty="0"/>
          </a:p>
          <a:p>
            <a:pPr marL="0" marR="0" lvl="0" indent="0" algn="l" rtl="0">
              <a:spcBef>
                <a:spcPts val="0"/>
              </a:spcBef>
              <a:spcAft>
                <a:spcPts val="0"/>
              </a:spcAft>
              <a:buClr>
                <a:schemeClr val="dk1"/>
              </a:buClr>
              <a:buSzPts val="1600"/>
              <a:buFont typeface="Arial"/>
              <a:buNone/>
            </a:pPr>
            <a:r>
              <a:rPr lang="en-GB" sz="1600" b="0" i="0" u="none" strike="noStrike" cap="none" dirty="0">
                <a:solidFill>
                  <a:schemeClr val="dk1"/>
                </a:solidFill>
                <a:latin typeface="Comic Sans MS"/>
                <a:ea typeface="Comic Sans MS"/>
                <a:cs typeface="Comic Sans MS"/>
                <a:sym typeface="Comic Sans MS"/>
              </a:rPr>
              <a:t>- Cross-curricular Skills</a:t>
            </a:r>
            <a:endParaRPr dirty="0"/>
          </a:p>
          <a:p>
            <a:pPr marL="0" marR="0" lvl="0" indent="0" algn="l" rtl="0">
              <a:spcBef>
                <a:spcPts val="0"/>
              </a:spcBef>
              <a:spcAft>
                <a:spcPts val="0"/>
              </a:spcAft>
              <a:buNone/>
            </a:pPr>
            <a:r>
              <a:rPr lang="en-GB" sz="1600" b="0" i="0" u="none" strike="noStrike" cap="none" dirty="0">
                <a:solidFill>
                  <a:schemeClr val="dk1"/>
                </a:solidFill>
                <a:latin typeface="Comic Sans MS"/>
                <a:ea typeface="Comic Sans MS"/>
                <a:cs typeface="Comic Sans MS"/>
                <a:sym typeface="Comic Sans MS"/>
              </a:rPr>
              <a:t>Communication</a:t>
            </a:r>
            <a:endParaRPr dirty="0"/>
          </a:p>
          <a:p>
            <a:pPr marL="0" marR="0" lvl="0" indent="0" algn="l" rtl="0">
              <a:spcBef>
                <a:spcPts val="0"/>
              </a:spcBef>
              <a:spcAft>
                <a:spcPts val="0"/>
              </a:spcAft>
              <a:buNone/>
            </a:pPr>
            <a:r>
              <a:rPr lang="en-GB" sz="1600" b="0" i="0" u="none" strike="noStrike" cap="none" dirty="0">
                <a:solidFill>
                  <a:schemeClr val="dk1"/>
                </a:solidFill>
                <a:latin typeface="Comic Sans MS"/>
                <a:ea typeface="Comic Sans MS"/>
                <a:cs typeface="Comic Sans MS"/>
                <a:sym typeface="Comic Sans MS"/>
              </a:rPr>
              <a:t>Using Mathematics</a:t>
            </a:r>
            <a:endParaRPr sz="1600" b="0" i="0" u="none" strike="noStrike" cap="none" dirty="0">
              <a:solidFill>
                <a:schemeClr val="dk1"/>
              </a:solidFill>
              <a:latin typeface="Comic Sans MS"/>
              <a:ea typeface="Comic Sans MS"/>
              <a:cs typeface="Comic Sans MS"/>
              <a:sym typeface="Comic Sans MS"/>
            </a:endParaRPr>
          </a:p>
          <a:p>
            <a:pPr marL="0" marR="0" lvl="0" indent="0" algn="l" rtl="0">
              <a:spcBef>
                <a:spcPts val="0"/>
              </a:spcBef>
              <a:spcAft>
                <a:spcPts val="0"/>
              </a:spcAft>
              <a:buNone/>
            </a:pPr>
            <a:r>
              <a:rPr lang="en-GB" sz="1600" b="0" i="0" u="none" strike="noStrike" cap="none" dirty="0">
                <a:solidFill>
                  <a:schemeClr val="dk1"/>
                </a:solidFill>
                <a:latin typeface="Comic Sans MS"/>
                <a:ea typeface="Comic Sans MS"/>
                <a:cs typeface="Comic Sans MS"/>
                <a:sym typeface="Comic Sans MS"/>
              </a:rPr>
              <a:t>Using ICT</a:t>
            </a:r>
            <a:endParaRPr dirty="0"/>
          </a:p>
          <a:p>
            <a:pPr marL="0" marR="0" lvl="0" indent="0" algn="l" rtl="0">
              <a:spcBef>
                <a:spcPts val="0"/>
              </a:spcBef>
              <a:spcAft>
                <a:spcPts val="0"/>
              </a:spcAft>
              <a:buNone/>
            </a:pPr>
            <a:endParaRPr sz="1600" b="0" i="0" u="none" strike="noStrike" cap="none" dirty="0">
              <a:solidFill>
                <a:schemeClr val="dk1"/>
              </a:solidFill>
              <a:latin typeface="Comic Sans MS"/>
              <a:ea typeface="Comic Sans MS"/>
              <a:cs typeface="Comic Sans MS"/>
              <a:sym typeface="Comic Sans MS"/>
            </a:endParaRPr>
          </a:p>
          <a:p>
            <a:pPr marL="0" marR="0" lvl="0" indent="0" algn="l" rtl="0">
              <a:spcBef>
                <a:spcPts val="0"/>
              </a:spcBef>
              <a:spcAft>
                <a:spcPts val="0"/>
              </a:spcAft>
              <a:buNone/>
            </a:pPr>
            <a:r>
              <a:rPr lang="en-GB" sz="1600" b="0" i="0" u="none" strike="noStrike" cap="none" dirty="0">
                <a:solidFill>
                  <a:schemeClr val="dk1"/>
                </a:solidFill>
                <a:latin typeface="Comic Sans MS"/>
                <a:ea typeface="Comic Sans MS"/>
                <a:cs typeface="Comic Sans MS"/>
                <a:sym typeface="Comic Sans MS"/>
              </a:rPr>
              <a:t>A significant proportion of the curriculum in Rang 3 is delivered through activity-based learning. Children learn to problem solve, take turns, share, explain their methods and extend their vocabulary and communication skills through language rich, adult supervised/led play experiences.</a:t>
            </a:r>
            <a:endParaRPr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17"/>
        <p:cNvGrpSpPr/>
        <p:nvPr/>
      </p:nvGrpSpPr>
      <p:grpSpPr>
        <a:xfrm>
          <a:off x="0" y="0"/>
          <a:ext cx="0" cy="0"/>
          <a:chOff x="0" y="0"/>
          <a:chExt cx="0" cy="0"/>
        </a:xfrm>
      </p:grpSpPr>
      <p:pic>
        <p:nvPicPr>
          <p:cNvPr id="118" name="Google Shape;118;p5"/>
          <p:cNvPicPr preferRelativeResize="0"/>
          <p:nvPr/>
        </p:nvPicPr>
        <p:blipFill rotWithShape="1">
          <a:blip r:embed="rId3">
            <a:alphaModFix/>
          </a:blip>
          <a:srcRect/>
          <a:stretch/>
        </p:blipFill>
        <p:spPr>
          <a:xfrm>
            <a:off x="323850" y="260350"/>
            <a:ext cx="8640763" cy="1585913"/>
          </a:xfrm>
          <a:prstGeom prst="rect">
            <a:avLst/>
          </a:prstGeom>
          <a:noFill/>
          <a:ln>
            <a:noFill/>
          </a:ln>
        </p:spPr>
      </p:pic>
      <p:sp>
        <p:nvSpPr>
          <p:cNvPr id="119" name="Google Shape;119;p5"/>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fontScale="90000"/>
          </a:bodyPr>
          <a:lstStyle/>
          <a:p>
            <a:pPr marL="0" lvl="0" indent="0" algn="ctr" rtl="0">
              <a:spcBef>
                <a:spcPts val="0"/>
              </a:spcBef>
              <a:spcAft>
                <a:spcPts val="0"/>
              </a:spcAft>
              <a:buNone/>
            </a:pPr>
            <a:r>
              <a:rPr lang="en-GB">
                <a:latin typeface="Comic Sans MS"/>
                <a:ea typeface="Comic Sans MS"/>
                <a:cs typeface="Comic Sans MS"/>
                <a:sym typeface="Comic Sans MS"/>
              </a:rPr>
              <a:t>Curaclam (ar lean…)</a:t>
            </a:r>
            <a:br>
              <a:rPr lang="en-GB">
                <a:latin typeface="Comic Sans MS"/>
                <a:ea typeface="Comic Sans MS"/>
                <a:cs typeface="Comic Sans MS"/>
                <a:sym typeface="Comic Sans MS"/>
              </a:rPr>
            </a:br>
            <a:r>
              <a:rPr lang="en-GB">
                <a:latin typeface="Comic Sans MS"/>
                <a:ea typeface="Comic Sans MS"/>
                <a:cs typeface="Comic Sans MS"/>
                <a:sym typeface="Comic Sans MS"/>
              </a:rPr>
              <a:t>Curriculum (continued…)</a:t>
            </a:r>
            <a:endParaRPr>
              <a:latin typeface="Comic Sans MS"/>
              <a:ea typeface="Comic Sans MS"/>
              <a:cs typeface="Comic Sans MS"/>
              <a:sym typeface="Comic Sans MS"/>
            </a:endParaRPr>
          </a:p>
        </p:txBody>
      </p:sp>
      <p:sp>
        <p:nvSpPr>
          <p:cNvPr id="120" name="Google Shape;120;p5"/>
          <p:cNvSpPr txBox="1">
            <a:spLocks noGrp="1"/>
          </p:cNvSpPr>
          <p:nvPr>
            <p:ph type="body" idx="1"/>
          </p:nvPr>
        </p:nvSpPr>
        <p:spPr>
          <a:xfrm>
            <a:off x="457200" y="1412874"/>
            <a:ext cx="8229600" cy="4502504"/>
          </a:xfrm>
          <a:prstGeom prst="rect">
            <a:avLst/>
          </a:prstGeom>
          <a:noFill/>
          <a:ln>
            <a:noFill/>
          </a:ln>
        </p:spPr>
        <p:txBody>
          <a:bodyPr spcFirstLastPara="1" wrap="square" lIns="91425" tIns="45700" rIns="91425" bIns="45700" anchor="t" anchorCtr="0">
            <a:noAutofit/>
          </a:bodyPr>
          <a:lstStyle/>
          <a:p>
            <a:pPr marL="0" lvl="0" indent="0" algn="just" rtl="0">
              <a:lnSpc>
                <a:spcPct val="80000"/>
              </a:lnSpc>
              <a:spcBef>
                <a:spcPts val="0"/>
              </a:spcBef>
              <a:spcAft>
                <a:spcPts val="0"/>
              </a:spcAft>
              <a:buClr>
                <a:schemeClr val="dk1"/>
              </a:buClr>
              <a:buSzPts val="2000"/>
              <a:buFont typeface="Arial"/>
              <a:buNone/>
            </a:pPr>
            <a:endParaRPr sz="2000" dirty="0">
              <a:latin typeface="Comic Sans MS"/>
              <a:ea typeface="Comic Sans MS"/>
              <a:cs typeface="Comic Sans MS"/>
              <a:sym typeface="Comic Sans MS"/>
            </a:endParaRPr>
          </a:p>
          <a:p>
            <a:pPr marL="0" lvl="0" indent="0" algn="just" rtl="0">
              <a:lnSpc>
                <a:spcPct val="80000"/>
              </a:lnSpc>
              <a:spcBef>
                <a:spcPts val="400"/>
              </a:spcBef>
              <a:spcAft>
                <a:spcPts val="0"/>
              </a:spcAft>
              <a:buClr>
                <a:schemeClr val="dk1"/>
              </a:buClr>
              <a:buSzPts val="2000"/>
              <a:buFont typeface="Arial"/>
              <a:buNone/>
            </a:pPr>
            <a:endParaRPr sz="2000" dirty="0">
              <a:latin typeface="Comic Sans MS"/>
              <a:ea typeface="Comic Sans MS"/>
              <a:cs typeface="Comic Sans MS"/>
              <a:sym typeface="Comic Sans MS"/>
            </a:endParaRPr>
          </a:p>
          <a:p>
            <a:pPr marL="0" lvl="0" indent="0" algn="just" rtl="0">
              <a:lnSpc>
                <a:spcPct val="80000"/>
              </a:lnSpc>
              <a:spcBef>
                <a:spcPts val="400"/>
              </a:spcBef>
              <a:spcAft>
                <a:spcPts val="0"/>
              </a:spcAft>
              <a:buClr>
                <a:schemeClr val="dk1"/>
              </a:buClr>
              <a:buSzPts val="2000"/>
              <a:buFont typeface="Arial"/>
              <a:buNone/>
            </a:pPr>
            <a:r>
              <a:rPr lang="en-GB" sz="2000" dirty="0">
                <a:latin typeface="Comic Sans MS"/>
                <a:ea typeface="Comic Sans MS"/>
                <a:cs typeface="Comic Sans MS"/>
                <a:sym typeface="Comic Sans MS"/>
              </a:rPr>
              <a:t>We are very well resourced with ICT equipment, with a PC, laptop,   interactive whiteboard and a set of </a:t>
            </a:r>
            <a:r>
              <a:rPr lang="en-GB" sz="2000" dirty="0" err="1">
                <a:latin typeface="Comic Sans MS"/>
                <a:ea typeface="Comic Sans MS"/>
                <a:cs typeface="Comic Sans MS"/>
                <a:sym typeface="Comic Sans MS"/>
              </a:rPr>
              <a:t>ipads</a:t>
            </a:r>
            <a:r>
              <a:rPr lang="en-GB" sz="2000" dirty="0">
                <a:latin typeface="Comic Sans MS"/>
                <a:ea typeface="Comic Sans MS"/>
                <a:cs typeface="Comic Sans MS"/>
                <a:sym typeface="Comic Sans MS"/>
              </a:rPr>
              <a:t> in each classroom.  </a:t>
            </a:r>
            <a:endParaRPr sz="2000" dirty="0">
              <a:latin typeface="Comic Sans MS"/>
              <a:ea typeface="Comic Sans MS"/>
              <a:cs typeface="Comic Sans MS"/>
              <a:sym typeface="Comic Sans MS"/>
            </a:endParaRPr>
          </a:p>
          <a:p>
            <a:pPr marL="0" indent="0" algn="just">
              <a:lnSpc>
                <a:spcPct val="80000"/>
              </a:lnSpc>
              <a:spcBef>
                <a:spcPts val="400"/>
              </a:spcBef>
              <a:buSzPts val="2000"/>
              <a:buNone/>
            </a:pPr>
            <a:r>
              <a:rPr lang="en-GB" sz="2000" dirty="0">
                <a:latin typeface="Comic Sans MS"/>
                <a:ea typeface="Comic Sans MS"/>
                <a:cs typeface="Comic Sans MS"/>
                <a:sym typeface="Comic Sans MS"/>
              </a:rPr>
              <a:t>We are an inter-denominational school, and we follow ‘Living Learning Together’, a pastoral care programme which encourages personal development and mutual understanding of the world and the wider community. We prepare children for the Catholic sacraments if their parents so wish, following the Veritas ‘Beo Go Deo’ Catholic Education Series. </a:t>
            </a:r>
          </a:p>
          <a:p>
            <a:pPr marL="0" lvl="0" indent="0" algn="just" rtl="0">
              <a:lnSpc>
                <a:spcPct val="80000"/>
              </a:lnSpc>
              <a:spcBef>
                <a:spcPts val="400"/>
              </a:spcBef>
              <a:spcAft>
                <a:spcPts val="0"/>
              </a:spcAft>
              <a:buClr>
                <a:schemeClr val="dk1"/>
              </a:buClr>
              <a:buSzPts val="2000"/>
              <a:buNone/>
            </a:pPr>
            <a:r>
              <a:rPr lang="en-GB" sz="2000" dirty="0">
                <a:latin typeface="Comic Sans MS"/>
                <a:ea typeface="Comic Sans MS"/>
                <a:cs typeface="Comic Sans MS"/>
                <a:sym typeface="Comic Sans MS"/>
              </a:rPr>
              <a:t>We also cater for children who do not wish to participate in R.E. Please let me know if you </a:t>
            </a:r>
            <a:r>
              <a:rPr lang="en-GB" sz="2000" u="sng" dirty="0">
                <a:latin typeface="Comic Sans MS"/>
                <a:ea typeface="Comic Sans MS"/>
                <a:cs typeface="Comic Sans MS"/>
                <a:sym typeface="Comic Sans MS"/>
              </a:rPr>
              <a:t>do not </a:t>
            </a:r>
            <a:r>
              <a:rPr lang="en-GB" sz="2000" dirty="0">
                <a:latin typeface="Comic Sans MS"/>
                <a:ea typeface="Comic Sans MS"/>
                <a:cs typeface="Comic Sans MS"/>
                <a:sym typeface="Comic Sans MS"/>
              </a:rPr>
              <a:t>wish your child to do R.E. and/or First Confession</a:t>
            </a:r>
            <a:endParaRPr dirty="0"/>
          </a:p>
          <a:p>
            <a:pPr marL="342900" lvl="0" indent="-342900" algn="just" rtl="0">
              <a:lnSpc>
                <a:spcPct val="80000"/>
              </a:lnSpc>
              <a:spcBef>
                <a:spcPts val="400"/>
              </a:spcBef>
              <a:spcAft>
                <a:spcPts val="0"/>
              </a:spcAft>
              <a:buClr>
                <a:schemeClr val="dk1"/>
              </a:buClr>
              <a:buSzPts val="2000"/>
              <a:buChar char="•"/>
            </a:pPr>
            <a:r>
              <a:rPr lang="en-GB" sz="2000" dirty="0">
                <a:latin typeface="Comic Sans MS"/>
                <a:ea typeface="Comic Sans MS"/>
                <a:cs typeface="Comic Sans MS"/>
                <a:sym typeface="Comic Sans MS"/>
              </a:rPr>
              <a:t>First Confession will take place in St Malachy’s church (Date will be confirmed). There will be one homework per week for a number of weeks before First Confession to let you know what your child has been learning in class etc.</a:t>
            </a:r>
            <a:endParaRPr dirty="0"/>
          </a:p>
          <a:p>
            <a:pPr marL="0" lvl="0" indent="-50800" algn="l" rtl="0">
              <a:lnSpc>
                <a:spcPct val="80000"/>
              </a:lnSpc>
              <a:spcBef>
                <a:spcPts val="160"/>
              </a:spcBef>
              <a:spcAft>
                <a:spcPts val="0"/>
              </a:spcAft>
              <a:buClr>
                <a:schemeClr val="dk1"/>
              </a:buClr>
              <a:buSzPts val="800"/>
              <a:buChar char="•"/>
            </a:pPr>
            <a:endParaRPr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 name="Rectangle 12">
            <a:extLst>
              <a:ext uri="{FF2B5EF4-FFF2-40B4-BE49-F238E27FC236}">
                <a16:creationId xmlns:a16="http://schemas.microsoft.com/office/drawing/2014/main" id="{53F29798-D584-4792-9B62-3F5F5C36D61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AAE010C-1F20-A03C-E078-6CD1D6EA5133}"/>
              </a:ext>
            </a:extLst>
          </p:cNvPr>
          <p:cNvSpPr>
            <a:spLocks noGrp="1"/>
          </p:cNvSpPr>
          <p:nvPr>
            <p:ph type="title"/>
          </p:nvPr>
        </p:nvSpPr>
        <p:spPr>
          <a:xfrm>
            <a:off x="628650" y="184805"/>
            <a:ext cx="7886700" cy="1505883"/>
          </a:xfrm>
        </p:spPr>
        <p:txBody>
          <a:bodyPr vert="horz" lIns="91440" tIns="45720" rIns="91440" bIns="45720" rtlCol="0" anchor="ctr">
            <a:normAutofit/>
          </a:bodyPr>
          <a:lstStyle/>
          <a:p>
            <a:pPr algn="l">
              <a:lnSpc>
                <a:spcPct val="90000"/>
              </a:lnSpc>
              <a:spcBef>
                <a:spcPct val="0"/>
              </a:spcBef>
            </a:pPr>
            <a:r>
              <a:rPr lang="en-US" altLang="en-US" sz="4500" b="1" u="sng" kern="1200" dirty="0">
                <a:solidFill>
                  <a:schemeClr val="tx1"/>
                </a:solidFill>
                <a:latin typeface="+mj-lt"/>
                <a:ea typeface="+mj-ea"/>
                <a:cs typeface="+mj-cs"/>
              </a:rPr>
              <a:t>Class timetable</a:t>
            </a:r>
            <a:br>
              <a:rPr lang="en-US" altLang="en-US" sz="4500" b="1" u="sng" kern="1200" dirty="0">
                <a:solidFill>
                  <a:schemeClr val="tx1"/>
                </a:solidFill>
                <a:latin typeface="+mj-lt"/>
                <a:ea typeface="+mj-ea"/>
                <a:cs typeface="+mj-cs"/>
              </a:rPr>
            </a:br>
            <a:endParaRPr lang="en-US" sz="4500" kern="1200" dirty="0">
              <a:solidFill>
                <a:schemeClr val="tx1"/>
              </a:solidFill>
              <a:latin typeface="+mj-lt"/>
              <a:ea typeface="+mj-ea"/>
              <a:cs typeface="+mj-cs"/>
            </a:endParaRPr>
          </a:p>
        </p:txBody>
      </p:sp>
      <p:graphicFrame>
        <p:nvGraphicFramePr>
          <p:cNvPr id="8" name="Table 7">
            <a:extLst>
              <a:ext uri="{FF2B5EF4-FFF2-40B4-BE49-F238E27FC236}">
                <a16:creationId xmlns:a16="http://schemas.microsoft.com/office/drawing/2014/main" id="{8D900F38-1CD0-CD66-E277-11D8A6F34DAE}"/>
              </a:ext>
            </a:extLst>
          </p:cNvPr>
          <p:cNvGraphicFramePr>
            <a:graphicFrameLocks noGrp="1"/>
          </p:cNvGraphicFramePr>
          <p:nvPr>
            <p:extLst>
              <p:ext uri="{D42A27DB-BD31-4B8C-83A1-F6EECF244321}">
                <p14:modId xmlns:p14="http://schemas.microsoft.com/office/powerpoint/2010/main" val="1908894472"/>
              </p:ext>
            </p:extLst>
          </p:nvPr>
        </p:nvGraphicFramePr>
        <p:xfrm>
          <a:off x="630937" y="1875493"/>
          <a:ext cx="7884413" cy="4303792"/>
        </p:xfrm>
        <a:graphic>
          <a:graphicData uri="http://schemas.openxmlformats.org/drawingml/2006/table">
            <a:tbl>
              <a:tblPr firstRow="1" bandRow="1">
                <a:tableStyleId>{5C22544A-7EE6-4342-B048-85BDC9FD1C3A}</a:tableStyleId>
              </a:tblPr>
              <a:tblGrid>
                <a:gridCol w="740707">
                  <a:extLst>
                    <a:ext uri="{9D8B030D-6E8A-4147-A177-3AD203B41FA5}">
                      <a16:colId xmlns:a16="http://schemas.microsoft.com/office/drawing/2014/main" val="1029461443"/>
                    </a:ext>
                  </a:extLst>
                </a:gridCol>
                <a:gridCol w="1430624">
                  <a:extLst>
                    <a:ext uri="{9D8B030D-6E8A-4147-A177-3AD203B41FA5}">
                      <a16:colId xmlns:a16="http://schemas.microsoft.com/office/drawing/2014/main" val="2624343582"/>
                    </a:ext>
                  </a:extLst>
                </a:gridCol>
                <a:gridCol w="1430624">
                  <a:extLst>
                    <a:ext uri="{9D8B030D-6E8A-4147-A177-3AD203B41FA5}">
                      <a16:colId xmlns:a16="http://schemas.microsoft.com/office/drawing/2014/main" val="1110363128"/>
                    </a:ext>
                  </a:extLst>
                </a:gridCol>
                <a:gridCol w="1430624">
                  <a:extLst>
                    <a:ext uri="{9D8B030D-6E8A-4147-A177-3AD203B41FA5}">
                      <a16:colId xmlns:a16="http://schemas.microsoft.com/office/drawing/2014/main" val="1317001064"/>
                    </a:ext>
                  </a:extLst>
                </a:gridCol>
                <a:gridCol w="1430624">
                  <a:extLst>
                    <a:ext uri="{9D8B030D-6E8A-4147-A177-3AD203B41FA5}">
                      <a16:colId xmlns:a16="http://schemas.microsoft.com/office/drawing/2014/main" val="2897837973"/>
                    </a:ext>
                  </a:extLst>
                </a:gridCol>
                <a:gridCol w="1421210">
                  <a:extLst>
                    <a:ext uri="{9D8B030D-6E8A-4147-A177-3AD203B41FA5}">
                      <a16:colId xmlns:a16="http://schemas.microsoft.com/office/drawing/2014/main" val="2513879256"/>
                    </a:ext>
                  </a:extLst>
                </a:gridCol>
              </a:tblGrid>
              <a:tr h="169899">
                <a:tc>
                  <a:txBody>
                    <a:bodyPr/>
                    <a:lstStyle/>
                    <a:p>
                      <a:pPr>
                        <a:lnSpc>
                          <a:spcPct val="115000"/>
                        </a:lnSpc>
                        <a:spcAft>
                          <a:spcPts val="1000"/>
                        </a:spcAft>
                      </a:pPr>
                      <a:r>
                        <a:rPr lang="en-GB" sz="800">
                          <a:effectLst/>
                        </a:rPr>
                        <a:t> </a:t>
                      </a:r>
                      <a:endParaRPr lang="en-GB" sz="700">
                        <a:effectLst/>
                        <a:latin typeface="Calibri" panose="020F0502020204030204" pitchFamily="34" charset="0"/>
                        <a:ea typeface="Calibri" panose="020F0502020204030204" pitchFamily="34" charset="0"/>
                        <a:cs typeface="Times New Roman" panose="02020603050405020304" pitchFamily="18" charset="0"/>
                      </a:endParaRPr>
                    </a:p>
                  </a:txBody>
                  <a:tcPr marL="35287" marR="35287" marT="0" marB="0"/>
                </a:tc>
                <a:tc>
                  <a:txBody>
                    <a:bodyPr/>
                    <a:lstStyle/>
                    <a:p>
                      <a:pPr algn="ctr">
                        <a:lnSpc>
                          <a:spcPct val="115000"/>
                        </a:lnSpc>
                        <a:spcAft>
                          <a:spcPts val="1000"/>
                        </a:spcAft>
                      </a:pPr>
                      <a:r>
                        <a:rPr lang="en-GB" sz="800">
                          <a:effectLst/>
                        </a:rPr>
                        <a:t>Mon</a:t>
                      </a:r>
                      <a:endParaRPr lang="en-GB" sz="700">
                        <a:effectLst/>
                        <a:latin typeface="Calibri" panose="020F0502020204030204" pitchFamily="34" charset="0"/>
                        <a:ea typeface="Calibri" panose="020F0502020204030204" pitchFamily="34" charset="0"/>
                        <a:cs typeface="Times New Roman" panose="02020603050405020304" pitchFamily="18" charset="0"/>
                      </a:endParaRPr>
                    </a:p>
                  </a:txBody>
                  <a:tcPr marL="35287" marR="35287" marT="0" marB="0"/>
                </a:tc>
                <a:tc>
                  <a:txBody>
                    <a:bodyPr/>
                    <a:lstStyle/>
                    <a:p>
                      <a:pPr algn="ctr">
                        <a:lnSpc>
                          <a:spcPct val="115000"/>
                        </a:lnSpc>
                        <a:spcAft>
                          <a:spcPts val="1000"/>
                        </a:spcAft>
                      </a:pPr>
                      <a:r>
                        <a:rPr lang="en-GB" sz="800">
                          <a:effectLst/>
                        </a:rPr>
                        <a:t>Tue</a:t>
                      </a:r>
                      <a:endParaRPr lang="en-GB" sz="700">
                        <a:effectLst/>
                        <a:latin typeface="Calibri" panose="020F0502020204030204" pitchFamily="34" charset="0"/>
                        <a:ea typeface="Calibri" panose="020F0502020204030204" pitchFamily="34" charset="0"/>
                        <a:cs typeface="Times New Roman" panose="02020603050405020304" pitchFamily="18" charset="0"/>
                      </a:endParaRPr>
                    </a:p>
                  </a:txBody>
                  <a:tcPr marL="35287" marR="35287" marT="0" marB="0"/>
                </a:tc>
                <a:tc>
                  <a:txBody>
                    <a:bodyPr/>
                    <a:lstStyle/>
                    <a:p>
                      <a:pPr algn="ctr">
                        <a:lnSpc>
                          <a:spcPct val="115000"/>
                        </a:lnSpc>
                        <a:spcAft>
                          <a:spcPts val="1000"/>
                        </a:spcAft>
                      </a:pPr>
                      <a:r>
                        <a:rPr lang="en-GB" sz="800">
                          <a:effectLst/>
                        </a:rPr>
                        <a:t>Wed</a:t>
                      </a:r>
                      <a:endParaRPr lang="en-GB" sz="700">
                        <a:effectLst/>
                        <a:latin typeface="Calibri" panose="020F0502020204030204" pitchFamily="34" charset="0"/>
                        <a:ea typeface="Calibri" panose="020F0502020204030204" pitchFamily="34" charset="0"/>
                        <a:cs typeface="Times New Roman" panose="02020603050405020304" pitchFamily="18" charset="0"/>
                      </a:endParaRPr>
                    </a:p>
                  </a:txBody>
                  <a:tcPr marL="35287" marR="35287" marT="0" marB="0"/>
                </a:tc>
                <a:tc>
                  <a:txBody>
                    <a:bodyPr/>
                    <a:lstStyle/>
                    <a:p>
                      <a:pPr algn="ctr">
                        <a:lnSpc>
                          <a:spcPct val="115000"/>
                        </a:lnSpc>
                        <a:spcAft>
                          <a:spcPts val="1000"/>
                        </a:spcAft>
                      </a:pPr>
                      <a:r>
                        <a:rPr lang="en-GB" sz="800">
                          <a:effectLst/>
                        </a:rPr>
                        <a:t>Thur</a:t>
                      </a:r>
                      <a:endParaRPr lang="en-GB" sz="700">
                        <a:effectLst/>
                        <a:latin typeface="Calibri" panose="020F0502020204030204" pitchFamily="34" charset="0"/>
                        <a:ea typeface="Calibri" panose="020F0502020204030204" pitchFamily="34" charset="0"/>
                        <a:cs typeface="Times New Roman" panose="02020603050405020304" pitchFamily="18" charset="0"/>
                      </a:endParaRPr>
                    </a:p>
                  </a:txBody>
                  <a:tcPr marL="35287" marR="35287" marT="0" marB="0"/>
                </a:tc>
                <a:tc>
                  <a:txBody>
                    <a:bodyPr/>
                    <a:lstStyle/>
                    <a:p>
                      <a:pPr algn="ctr">
                        <a:lnSpc>
                          <a:spcPct val="115000"/>
                        </a:lnSpc>
                        <a:spcAft>
                          <a:spcPts val="1000"/>
                        </a:spcAft>
                      </a:pPr>
                      <a:r>
                        <a:rPr lang="en-GB" sz="800">
                          <a:effectLst/>
                        </a:rPr>
                        <a:t>Fri</a:t>
                      </a:r>
                      <a:endParaRPr lang="en-GB" sz="700">
                        <a:effectLst/>
                        <a:latin typeface="Calibri" panose="020F0502020204030204" pitchFamily="34" charset="0"/>
                        <a:ea typeface="Calibri" panose="020F0502020204030204" pitchFamily="34" charset="0"/>
                        <a:cs typeface="Times New Roman" panose="02020603050405020304" pitchFamily="18" charset="0"/>
                      </a:endParaRPr>
                    </a:p>
                  </a:txBody>
                  <a:tcPr marL="35287" marR="35287" marT="0" marB="0"/>
                </a:tc>
                <a:extLst>
                  <a:ext uri="{0D108BD9-81ED-4DB2-BD59-A6C34878D82A}">
                    <a16:rowId xmlns:a16="http://schemas.microsoft.com/office/drawing/2014/main" val="3489593116"/>
                  </a:ext>
                </a:extLst>
              </a:tr>
              <a:tr h="425984">
                <a:tc>
                  <a:txBody>
                    <a:bodyPr/>
                    <a:lstStyle/>
                    <a:p>
                      <a:pPr>
                        <a:lnSpc>
                          <a:spcPct val="115000"/>
                        </a:lnSpc>
                        <a:spcAft>
                          <a:spcPts val="1000"/>
                        </a:spcAft>
                      </a:pPr>
                      <a:r>
                        <a:rPr lang="en-GB" sz="800">
                          <a:effectLst/>
                        </a:rPr>
                        <a:t>9-9.15</a:t>
                      </a:r>
                      <a:endParaRPr lang="en-GB" sz="700">
                        <a:effectLst/>
                        <a:latin typeface="Calibri" panose="020F0502020204030204" pitchFamily="34" charset="0"/>
                        <a:ea typeface="Calibri" panose="020F0502020204030204" pitchFamily="34" charset="0"/>
                        <a:cs typeface="Times New Roman" panose="02020603050405020304" pitchFamily="18" charset="0"/>
                      </a:endParaRPr>
                    </a:p>
                  </a:txBody>
                  <a:tcPr marL="35287" marR="35287" marT="0" marB="0"/>
                </a:tc>
                <a:tc>
                  <a:txBody>
                    <a:bodyPr/>
                    <a:lstStyle/>
                    <a:p>
                      <a:pPr>
                        <a:lnSpc>
                          <a:spcPct val="115000"/>
                        </a:lnSpc>
                        <a:spcAft>
                          <a:spcPts val="1000"/>
                        </a:spcAft>
                      </a:pPr>
                      <a:r>
                        <a:rPr lang="en-GB" sz="800">
                          <a:effectLst/>
                        </a:rPr>
                        <a:t>     Reading for              Pleasure/fun </a:t>
                      </a:r>
                      <a:endParaRPr lang="en-GB" sz="700">
                        <a:effectLst/>
                        <a:latin typeface="Calibri" panose="020F0502020204030204" pitchFamily="34" charset="0"/>
                        <a:ea typeface="Calibri" panose="020F0502020204030204" pitchFamily="34" charset="0"/>
                        <a:cs typeface="Times New Roman" panose="02020603050405020304" pitchFamily="18" charset="0"/>
                      </a:endParaRPr>
                    </a:p>
                  </a:txBody>
                  <a:tcPr marL="35287" marR="35287" marT="0" marB="0"/>
                </a:tc>
                <a:tc>
                  <a:txBody>
                    <a:bodyPr/>
                    <a:lstStyle/>
                    <a:p>
                      <a:pPr algn="ctr">
                        <a:lnSpc>
                          <a:spcPct val="115000"/>
                        </a:lnSpc>
                        <a:spcAft>
                          <a:spcPts val="1000"/>
                        </a:spcAft>
                      </a:pPr>
                      <a:r>
                        <a:rPr lang="en-GB" sz="800">
                          <a:effectLst/>
                        </a:rPr>
                        <a:t>Reading for              Pleasure/fun</a:t>
                      </a:r>
                      <a:endParaRPr lang="en-GB" sz="700">
                        <a:effectLst/>
                        <a:latin typeface="Calibri" panose="020F0502020204030204" pitchFamily="34" charset="0"/>
                        <a:ea typeface="Calibri" panose="020F0502020204030204" pitchFamily="34" charset="0"/>
                        <a:cs typeface="Times New Roman" panose="02020603050405020304" pitchFamily="18" charset="0"/>
                      </a:endParaRPr>
                    </a:p>
                  </a:txBody>
                  <a:tcPr marL="35287" marR="35287" marT="0" marB="0"/>
                </a:tc>
                <a:tc>
                  <a:txBody>
                    <a:bodyPr/>
                    <a:lstStyle/>
                    <a:p>
                      <a:pPr algn="ctr">
                        <a:lnSpc>
                          <a:spcPct val="115000"/>
                        </a:lnSpc>
                        <a:spcAft>
                          <a:spcPts val="1000"/>
                        </a:spcAft>
                      </a:pPr>
                      <a:r>
                        <a:rPr lang="en-GB" sz="800">
                          <a:effectLst/>
                        </a:rPr>
                        <a:t>Reading for              Pleasure/fun</a:t>
                      </a:r>
                      <a:endParaRPr lang="en-GB" sz="700">
                        <a:effectLst/>
                        <a:latin typeface="Calibri" panose="020F0502020204030204" pitchFamily="34" charset="0"/>
                        <a:ea typeface="Calibri" panose="020F0502020204030204" pitchFamily="34" charset="0"/>
                        <a:cs typeface="Times New Roman" panose="02020603050405020304" pitchFamily="18" charset="0"/>
                      </a:endParaRPr>
                    </a:p>
                  </a:txBody>
                  <a:tcPr marL="35287" marR="35287" marT="0" marB="0"/>
                </a:tc>
                <a:tc>
                  <a:txBody>
                    <a:bodyPr/>
                    <a:lstStyle/>
                    <a:p>
                      <a:pPr algn="ctr">
                        <a:lnSpc>
                          <a:spcPct val="115000"/>
                        </a:lnSpc>
                        <a:spcAft>
                          <a:spcPts val="1000"/>
                        </a:spcAft>
                      </a:pPr>
                      <a:r>
                        <a:rPr lang="en-GB" sz="800">
                          <a:effectLst/>
                        </a:rPr>
                        <a:t>Reading for              Pleasure/fun</a:t>
                      </a:r>
                      <a:endParaRPr lang="en-GB" sz="700">
                        <a:effectLst/>
                        <a:latin typeface="Calibri" panose="020F0502020204030204" pitchFamily="34" charset="0"/>
                        <a:ea typeface="Calibri" panose="020F0502020204030204" pitchFamily="34" charset="0"/>
                        <a:cs typeface="Times New Roman" panose="02020603050405020304" pitchFamily="18" charset="0"/>
                      </a:endParaRPr>
                    </a:p>
                  </a:txBody>
                  <a:tcPr marL="35287" marR="35287" marT="0" marB="0"/>
                </a:tc>
                <a:tc>
                  <a:txBody>
                    <a:bodyPr/>
                    <a:lstStyle/>
                    <a:p>
                      <a:pPr algn="ctr">
                        <a:lnSpc>
                          <a:spcPct val="115000"/>
                        </a:lnSpc>
                        <a:spcAft>
                          <a:spcPts val="1000"/>
                        </a:spcAft>
                      </a:pPr>
                      <a:r>
                        <a:rPr lang="en-GB" sz="800">
                          <a:effectLst/>
                        </a:rPr>
                        <a:t>Reading for</a:t>
                      </a:r>
                      <a:endParaRPr lang="en-GB" sz="700">
                        <a:effectLst/>
                      </a:endParaRPr>
                    </a:p>
                    <a:p>
                      <a:pPr algn="ctr">
                        <a:lnSpc>
                          <a:spcPct val="115000"/>
                        </a:lnSpc>
                        <a:spcAft>
                          <a:spcPts val="1000"/>
                        </a:spcAft>
                      </a:pPr>
                      <a:r>
                        <a:rPr lang="en-GB" sz="800">
                          <a:effectLst/>
                        </a:rPr>
                        <a:t>Pleasure/fun        </a:t>
                      </a:r>
                      <a:endParaRPr lang="en-GB" sz="700">
                        <a:effectLst/>
                        <a:latin typeface="Calibri" panose="020F0502020204030204" pitchFamily="34" charset="0"/>
                        <a:ea typeface="Calibri" panose="020F0502020204030204" pitchFamily="34" charset="0"/>
                        <a:cs typeface="Times New Roman" panose="02020603050405020304" pitchFamily="18" charset="0"/>
                      </a:endParaRPr>
                    </a:p>
                  </a:txBody>
                  <a:tcPr marL="35287" marR="35287" marT="0" marB="0"/>
                </a:tc>
                <a:extLst>
                  <a:ext uri="{0D108BD9-81ED-4DB2-BD59-A6C34878D82A}">
                    <a16:rowId xmlns:a16="http://schemas.microsoft.com/office/drawing/2014/main" val="439805890"/>
                  </a:ext>
                </a:extLst>
              </a:tr>
              <a:tr h="169899">
                <a:tc>
                  <a:txBody>
                    <a:bodyPr/>
                    <a:lstStyle/>
                    <a:p>
                      <a:pPr>
                        <a:lnSpc>
                          <a:spcPct val="115000"/>
                        </a:lnSpc>
                        <a:spcAft>
                          <a:spcPts val="1000"/>
                        </a:spcAft>
                      </a:pPr>
                      <a:r>
                        <a:rPr lang="en-GB" sz="800" dirty="0">
                          <a:effectLst/>
                        </a:rPr>
                        <a:t>9.15- 9.25</a:t>
                      </a:r>
                      <a:endParaRPr lang="en-GB" sz="700" dirty="0">
                        <a:effectLst/>
                        <a:latin typeface="Calibri" panose="020F0502020204030204" pitchFamily="34" charset="0"/>
                        <a:ea typeface="Calibri" panose="020F0502020204030204" pitchFamily="34" charset="0"/>
                        <a:cs typeface="Times New Roman" panose="02020603050405020304" pitchFamily="18" charset="0"/>
                      </a:endParaRPr>
                    </a:p>
                  </a:txBody>
                  <a:tcPr marL="35287" marR="35287" marT="0" marB="0"/>
                </a:tc>
                <a:tc>
                  <a:txBody>
                    <a:bodyPr/>
                    <a:lstStyle/>
                    <a:p>
                      <a:pPr>
                        <a:lnSpc>
                          <a:spcPct val="115000"/>
                        </a:lnSpc>
                        <a:spcAft>
                          <a:spcPts val="1000"/>
                        </a:spcAft>
                      </a:pPr>
                      <a:r>
                        <a:rPr lang="en-GB" sz="800">
                          <a:effectLst/>
                          <a:highlight>
                            <a:srgbClr val="008B8B"/>
                          </a:highlight>
                        </a:rPr>
                        <a:t> Roll call and dinner roll</a:t>
                      </a:r>
                      <a:endParaRPr lang="en-GB" sz="700">
                        <a:effectLst/>
                        <a:latin typeface="Calibri" panose="020F0502020204030204" pitchFamily="34" charset="0"/>
                        <a:ea typeface="Calibri" panose="020F0502020204030204" pitchFamily="34" charset="0"/>
                        <a:cs typeface="Times New Roman" panose="02020603050405020304" pitchFamily="18" charset="0"/>
                      </a:endParaRPr>
                    </a:p>
                  </a:txBody>
                  <a:tcPr marL="35287" marR="35287" marT="0" marB="0"/>
                </a:tc>
                <a:tc>
                  <a:txBody>
                    <a:bodyPr/>
                    <a:lstStyle/>
                    <a:p>
                      <a:pPr>
                        <a:lnSpc>
                          <a:spcPct val="115000"/>
                        </a:lnSpc>
                        <a:spcAft>
                          <a:spcPts val="1000"/>
                        </a:spcAft>
                      </a:pPr>
                      <a:r>
                        <a:rPr lang="en-GB" sz="800">
                          <a:effectLst/>
                          <a:highlight>
                            <a:srgbClr val="008B8B"/>
                          </a:highlight>
                        </a:rPr>
                        <a:t>Roll call and dinner roll</a:t>
                      </a:r>
                      <a:endParaRPr lang="en-GB" sz="700">
                        <a:effectLst/>
                        <a:latin typeface="Calibri" panose="020F0502020204030204" pitchFamily="34" charset="0"/>
                        <a:ea typeface="Calibri" panose="020F0502020204030204" pitchFamily="34" charset="0"/>
                        <a:cs typeface="Times New Roman" panose="02020603050405020304" pitchFamily="18" charset="0"/>
                      </a:endParaRPr>
                    </a:p>
                  </a:txBody>
                  <a:tcPr marL="35287" marR="35287" marT="0" marB="0"/>
                </a:tc>
                <a:tc>
                  <a:txBody>
                    <a:bodyPr/>
                    <a:lstStyle/>
                    <a:p>
                      <a:pPr>
                        <a:lnSpc>
                          <a:spcPct val="115000"/>
                        </a:lnSpc>
                        <a:spcAft>
                          <a:spcPts val="1000"/>
                        </a:spcAft>
                      </a:pPr>
                      <a:r>
                        <a:rPr lang="en-GB" sz="800">
                          <a:effectLst/>
                          <a:highlight>
                            <a:srgbClr val="008B8B"/>
                          </a:highlight>
                        </a:rPr>
                        <a:t>Roll call and dinner roll</a:t>
                      </a:r>
                      <a:endParaRPr lang="en-GB" sz="700">
                        <a:effectLst/>
                        <a:latin typeface="Calibri" panose="020F0502020204030204" pitchFamily="34" charset="0"/>
                        <a:ea typeface="Calibri" panose="020F0502020204030204" pitchFamily="34" charset="0"/>
                        <a:cs typeface="Times New Roman" panose="02020603050405020304" pitchFamily="18" charset="0"/>
                      </a:endParaRPr>
                    </a:p>
                  </a:txBody>
                  <a:tcPr marL="35287" marR="35287" marT="0" marB="0"/>
                </a:tc>
                <a:tc>
                  <a:txBody>
                    <a:bodyPr/>
                    <a:lstStyle/>
                    <a:p>
                      <a:pPr>
                        <a:lnSpc>
                          <a:spcPct val="115000"/>
                        </a:lnSpc>
                        <a:spcAft>
                          <a:spcPts val="1000"/>
                        </a:spcAft>
                      </a:pPr>
                      <a:r>
                        <a:rPr lang="en-GB" sz="800">
                          <a:effectLst/>
                          <a:highlight>
                            <a:srgbClr val="008B8B"/>
                          </a:highlight>
                        </a:rPr>
                        <a:t>Roll call and dinner roll</a:t>
                      </a:r>
                      <a:endParaRPr lang="en-GB" sz="700">
                        <a:effectLst/>
                        <a:latin typeface="Calibri" panose="020F0502020204030204" pitchFamily="34" charset="0"/>
                        <a:ea typeface="Calibri" panose="020F0502020204030204" pitchFamily="34" charset="0"/>
                        <a:cs typeface="Times New Roman" panose="02020603050405020304" pitchFamily="18" charset="0"/>
                      </a:endParaRPr>
                    </a:p>
                  </a:txBody>
                  <a:tcPr marL="35287" marR="35287" marT="0" marB="0"/>
                </a:tc>
                <a:tc>
                  <a:txBody>
                    <a:bodyPr/>
                    <a:lstStyle/>
                    <a:p>
                      <a:pPr>
                        <a:lnSpc>
                          <a:spcPct val="115000"/>
                        </a:lnSpc>
                        <a:spcAft>
                          <a:spcPts val="1000"/>
                        </a:spcAft>
                      </a:pPr>
                      <a:r>
                        <a:rPr lang="en-GB" sz="800">
                          <a:effectLst/>
                          <a:highlight>
                            <a:srgbClr val="008B8B"/>
                          </a:highlight>
                        </a:rPr>
                        <a:t>Roll call and dinner roll</a:t>
                      </a:r>
                      <a:endParaRPr lang="en-GB" sz="700">
                        <a:effectLst/>
                        <a:latin typeface="Calibri" panose="020F0502020204030204" pitchFamily="34" charset="0"/>
                        <a:ea typeface="Calibri" panose="020F0502020204030204" pitchFamily="34" charset="0"/>
                        <a:cs typeface="Times New Roman" panose="02020603050405020304" pitchFamily="18" charset="0"/>
                      </a:endParaRPr>
                    </a:p>
                  </a:txBody>
                  <a:tcPr marL="35287" marR="35287" marT="0" marB="0"/>
                </a:tc>
                <a:extLst>
                  <a:ext uri="{0D108BD9-81ED-4DB2-BD59-A6C34878D82A}">
                    <a16:rowId xmlns:a16="http://schemas.microsoft.com/office/drawing/2014/main" val="3845989676"/>
                  </a:ext>
                </a:extLst>
              </a:tr>
              <a:tr h="682069">
                <a:tc>
                  <a:txBody>
                    <a:bodyPr/>
                    <a:lstStyle/>
                    <a:p>
                      <a:pPr>
                        <a:lnSpc>
                          <a:spcPct val="115000"/>
                        </a:lnSpc>
                        <a:spcAft>
                          <a:spcPts val="1000"/>
                        </a:spcAft>
                      </a:pPr>
                      <a:r>
                        <a:rPr lang="en-GB" sz="800">
                          <a:effectLst/>
                        </a:rPr>
                        <a:t>9.30-9.50</a:t>
                      </a:r>
                      <a:endParaRPr lang="en-GB" sz="700">
                        <a:effectLst/>
                        <a:latin typeface="Calibri" panose="020F0502020204030204" pitchFamily="34" charset="0"/>
                        <a:ea typeface="Calibri" panose="020F0502020204030204" pitchFamily="34" charset="0"/>
                        <a:cs typeface="Times New Roman" panose="02020603050405020304" pitchFamily="18" charset="0"/>
                      </a:endParaRPr>
                    </a:p>
                  </a:txBody>
                  <a:tcPr marL="35287" marR="35287" marT="0" marB="0"/>
                </a:tc>
                <a:tc>
                  <a:txBody>
                    <a:bodyPr/>
                    <a:lstStyle/>
                    <a:p>
                      <a:pPr>
                        <a:lnSpc>
                          <a:spcPct val="115000"/>
                        </a:lnSpc>
                        <a:spcAft>
                          <a:spcPts val="1000"/>
                        </a:spcAft>
                      </a:pPr>
                      <a:r>
                        <a:rPr lang="pt-PT" sz="800">
                          <a:effectLst/>
                          <a:highlight>
                            <a:srgbClr val="FF00FF"/>
                          </a:highlight>
                        </a:rPr>
                        <a:t>Fónaic na Gaeilge/Spelling</a:t>
                      </a:r>
                      <a:endParaRPr lang="en-GB" sz="700">
                        <a:effectLst/>
                        <a:latin typeface="Calibri" panose="020F0502020204030204" pitchFamily="34" charset="0"/>
                        <a:ea typeface="Calibri" panose="020F0502020204030204" pitchFamily="34" charset="0"/>
                        <a:cs typeface="Times New Roman" panose="02020603050405020304" pitchFamily="18" charset="0"/>
                      </a:endParaRPr>
                    </a:p>
                  </a:txBody>
                  <a:tcPr marL="35287" marR="35287" marT="0" marB="0"/>
                </a:tc>
                <a:tc>
                  <a:txBody>
                    <a:bodyPr/>
                    <a:lstStyle/>
                    <a:p>
                      <a:pPr>
                        <a:lnSpc>
                          <a:spcPct val="115000"/>
                        </a:lnSpc>
                        <a:spcAft>
                          <a:spcPts val="1000"/>
                        </a:spcAft>
                      </a:pPr>
                      <a:r>
                        <a:rPr lang="pt-PT" sz="800">
                          <a:effectLst/>
                          <a:highlight>
                            <a:srgbClr val="FF00FF"/>
                          </a:highlight>
                        </a:rPr>
                        <a:t>Fónaic na Gaeilge/Spelling</a:t>
                      </a:r>
                      <a:endParaRPr lang="en-GB" sz="700">
                        <a:effectLst/>
                        <a:latin typeface="Calibri" panose="020F0502020204030204" pitchFamily="34" charset="0"/>
                        <a:ea typeface="Calibri" panose="020F0502020204030204" pitchFamily="34" charset="0"/>
                        <a:cs typeface="Times New Roman" panose="02020603050405020304" pitchFamily="18" charset="0"/>
                      </a:endParaRPr>
                    </a:p>
                  </a:txBody>
                  <a:tcPr marL="35287" marR="35287" marT="0" marB="0"/>
                </a:tc>
                <a:tc>
                  <a:txBody>
                    <a:bodyPr/>
                    <a:lstStyle/>
                    <a:p>
                      <a:pPr>
                        <a:lnSpc>
                          <a:spcPct val="115000"/>
                        </a:lnSpc>
                        <a:spcAft>
                          <a:spcPts val="1000"/>
                        </a:spcAft>
                      </a:pPr>
                      <a:r>
                        <a:rPr lang="pt-PT" sz="800">
                          <a:effectLst/>
                          <a:highlight>
                            <a:srgbClr val="FF00FF"/>
                          </a:highlight>
                        </a:rPr>
                        <a:t>Fónaic na Gaeilge/Spelling</a:t>
                      </a:r>
                      <a:endParaRPr lang="en-GB" sz="700">
                        <a:effectLst/>
                        <a:latin typeface="Calibri" panose="020F0502020204030204" pitchFamily="34" charset="0"/>
                        <a:ea typeface="Calibri" panose="020F0502020204030204" pitchFamily="34" charset="0"/>
                        <a:cs typeface="Times New Roman" panose="02020603050405020304" pitchFamily="18" charset="0"/>
                      </a:endParaRPr>
                    </a:p>
                  </a:txBody>
                  <a:tcPr marL="35287" marR="35287" marT="0" marB="0"/>
                </a:tc>
                <a:tc>
                  <a:txBody>
                    <a:bodyPr/>
                    <a:lstStyle/>
                    <a:p>
                      <a:pPr>
                        <a:lnSpc>
                          <a:spcPct val="115000"/>
                        </a:lnSpc>
                        <a:spcAft>
                          <a:spcPts val="1000"/>
                        </a:spcAft>
                      </a:pPr>
                      <a:r>
                        <a:rPr lang="pt-PT" sz="800">
                          <a:effectLst/>
                          <a:highlight>
                            <a:srgbClr val="FF00FF"/>
                          </a:highlight>
                        </a:rPr>
                        <a:t>Fónaic na Gaeilge/Spelling</a:t>
                      </a:r>
                      <a:endParaRPr lang="en-GB" sz="700">
                        <a:effectLst/>
                        <a:latin typeface="Calibri" panose="020F0502020204030204" pitchFamily="34" charset="0"/>
                        <a:ea typeface="Calibri" panose="020F0502020204030204" pitchFamily="34" charset="0"/>
                        <a:cs typeface="Times New Roman" panose="02020603050405020304" pitchFamily="18" charset="0"/>
                      </a:endParaRPr>
                    </a:p>
                  </a:txBody>
                  <a:tcPr marL="35287" marR="35287" marT="0" marB="0"/>
                </a:tc>
                <a:tc>
                  <a:txBody>
                    <a:bodyPr/>
                    <a:lstStyle/>
                    <a:p>
                      <a:pPr>
                        <a:lnSpc>
                          <a:spcPct val="115000"/>
                        </a:lnSpc>
                        <a:spcAft>
                          <a:spcPts val="1000"/>
                        </a:spcAft>
                      </a:pPr>
                      <a:r>
                        <a:rPr lang="it-IT" sz="800">
                          <a:effectLst/>
                          <a:highlight>
                            <a:srgbClr val="FF00FF"/>
                          </a:highlight>
                        </a:rPr>
                        <a:t>Tionol /Assembly</a:t>
                      </a:r>
                      <a:endParaRPr lang="en-GB" sz="700">
                        <a:effectLst/>
                      </a:endParaRPr>
                    </a:p>
                    <a:p>
                      <a:pPr>
                        <a:lnSpc>
                          <a:spcPct val="115000"/>
                        </a:lnSpc>
                        <a:spcAft>
                          <a:spcPts val="1000"/>
                        </a:spcAft>
                      </a:pPr>
                      <a:r>
                        <a:rPr lang="it-IT" sz="800">
                          <a:effectLst/>
                          <a:highlight>
                            <a:srgbClr val="FF00FF"/>
                          </a:highlight>
                        </a:rPr>
                        <a:t>9.30-10.00</a:t>
                      </a:r>
                      <a:endParaRPr lang="en-GB" sz="700">
                        <a:effectLst/>
                      </a:endParaRPr>
                    </a:p>
                    <a:p>
                      <a:pPr>
                        <a:lnSpc>
                          <a:spcPct val="115000"/>
                        </a:lnSpc>
                        <a:spcAft>
                          <a:spcPts val="1000"/>
                        </a:spcAft>
                      </a:pPr>
                      <a:r>
                        <a:rPr lang="it-IT" sz="800">
                          <a:effectLst/>
                          <a:highlight>
                            <a:srgbClr val="FF00FF"/>
                          </a:highlight>
                        </a:rPr>
                        <a:t> </a:t>
                      </a:r>
                      <a:endParaRPr lang="en-GB" sz="700">
                        <a:effectLst/>
                        <a:latin typeface="Calibri" panose="020F0502020204030204" pitchFamily="34" charset="0"/>
                        <a:ea typeface="Calibri" panose="020F0502020204030204" pitchFamily="34" charset="0"/>
                        <a:cs typeface="Times New Roman" panose="02020603050405020304" pitchFamily="18" charset="0"/>
                      </a:endParaRPr>
                    </a:p>
                  </a:txBody>
                  <a:tcPr marL="35287" marR="35287" marT="0" marB="0"/>
                </a:tc>
                <a:extLst>
                  <a:ext uri="{0D108BD9-81ED-4DB2-BD59-A6C34878D82A}">
                    <a16:rowId xmlns:a16="http://schemas.microsoft.com/office/drawing/2014/main" val="2221386515"/>
                  </a:ext>
                </a:extLst>
              </a:tr>
              <a:tr h="594914">
                <a:tc>
                  <a:txBody>
                    <a:bodyPr/>
                    <a:lstStyle/>
                    <a:p>
                      <a:pPr>
                        <a:lnSpc>
                          <a:spcPct val="115000"/>
                        </a:lnSpc>
                        <a:spcAft>
                          <a:spcPts val="1000"/>
                        </a:spcAft>
                      </a:pPr>
                      <a:r>
                        <a:rPr lang="it-IT" sz="800">
                          <a:effectLst/>
                        </a:rPr>
                        <a:t>9.45-10.30</a:t>
                      </a:r>
                      <a:endParaRPr lang="en-GB" sz="700">
                        <a:effectLst/>
                        <a:latin typeface="Calibri" panose="020F0502020204030204" pitchFamily="34" charset="0"/>
                        <a:ea typeface="Calibri" panose="020F0502020204030204" pitchFamily="34" charset="0"/>
                        <a:cs typeface="Times New Roman" panose="02020603050405020304" pitchFamily="18" charset="0"/>
                      </a:endParaRPr>
                    </a:p>
                  </a:txBody>
                  <a:tcPr marL="35287" marR="35287" marT="0" marB="0"/>
                </a:tc>
                <a:tc>
                  <a:txBody>
                    <a:bodyPr/>
                    <a:lstStyle/>
                    <a:p>
                      <a:pPr>
                        <a:lnSpc>
                          <a:spcPct val="115000"/>
                        </a:lnSpc>
                        <a:spcAft>
                          <a:spcPts val="1000"/>
                        </a:spcAft>
                      </a:pPr>
                      <a:r>
                        <a:rPr lang="it-IT" sz="800">
                          <a:effectLst/>
                          <a:highlight>
                            <a:srgbClr val="FF00FF"/>
                          </a:highlight>
                        </a:rPr>
                        <a:t>Literacy- Reading/Writing</a:t>
                      </a:r>
                      <a:endParaRPr lang="en-GB" sz="700">
                        <a:effectLst/>
                        <a:latin typeface="Calibri" panose="020F0502020204030204" pitchFamily="34" charset="0"/>
                        <a:ea typeface="Calibri" panose="020F0502020204030204" pitchFamily="34" charset="0"/>
                        <a:cs typeface="Times New Roman" panose="02020603050405020304" pitchFamily="18" charset="0"/>
                      </a:endParaRPr>
                    </a:p>
                  </a:txBody>
                  <a:tcPr marL="35287" marR="35287" marT="0" marB="0"/>
                </a:tc>
                <a:tc>
                  <a:txBody>
                    <a:bodyPr/>
                    <a:lstStyle/>
                    <a:p>
                      <a:pPr>
                        <a:lnSpc>
                          <a:spcPct val="115000"/>
                        </a:lnSpc>
                        <a:spcAft>
                          <a:spcPts val="1000"/>
                        </a:spcAft>
                      </a:pPr>
                      <a:r>
                        <a:rPr lang="it-IT" sz="800">
                          <a:effectLst/>
                          <a:highlight>
                            <a:srgbClr val="FF00FF"/>
                          </a:highlight>
                        </a:rPr>
                        <a:t>Literacy- Reading/Writing</a:t>
                      </a:r>
                      <a:endParaRPr lang="en-GB" sz="700">
                        <a:effectLst/>
                        <a:latin typeface="Calibri" panose="020F0502020204030204" pitchFamily="34" charset="0"/>
                        <a:ea typeface="Calibri" panose="020F0502020204030204" pitchFamily="34" charset="0"/>
                        <a:cs typeface="Times New Roman" panose="02020603050405020304" pitchFamily="18" charset="0"/>
                      </a:endParaRPr>
                    </a:p>
                  </a:txBody>
                  <a:tcPr marL="35287" marR="35287" marT="0" marB="0"/>
                </a:tc>
                <a:tc>
                  <a:txBody>
                    <a:bodyPr/>
                    <a:lstStyle/>
                    <a:p>
                      <a:pPr>
                        <a:lnSpc>
                          <a:spcPct val="115000"/>
                        </a:lnSpc>
                        <a:spcAft>
                          <a:spcPts val="1000"/>
                        </a:spcAft>
                      </a:pPr>
                      <a:r>
                        <a:rPr lang="it-IT" sz="800">
                          <a:effectLst/>
                        </a:rPr>
                        <a:t>The World Around Us</a:t>
                      </a:r>
                      <a:endParaRPr lang="en-GB" sz="700">
                        <a:effectLst/>
                        <a:latin typeface="Calibri" panose="020F0502020204030204" pitchFamily="34" charset="0"/>
                        <a:ea typeface="Calibri" panose="020F0502020204030204" pitchFamily="34" charset="0"/>
                        <a:cs typeface="Times New Roman" panose="02020603050405020304" pitchFamily="18" charset="0"/>
                      </a:endParaRPr>
                    </a:p>
                  </a:txBody>
                  <a:tcPr marL="35287" marR="35287" marT="0" marB="0"/>
                </a:tc>
                <a:tc>
                  <a:txBody>
                    <a:bodyPr/>
                    <a:lstStyle/>
                    <a:p>
                      <a:pPr>
                        <a:lnSpc>
                          <a:spcPct val="115000"/>
                        </a:lnSpc>
                        <a:spcAft>
                          <a:spcPts val="1000"/>
                        </a:spcAft>
                      </a:pPr>
                      <a:r>
                        <a:rPr lang="it-IT" sz="800">
                          <a:effectLst/>
                          <a:highlight>
                            <a:srgbClr val="FF00FF"/>
                          </a:highlight>
                        </a:rPr>
                        <a:t>Literacy- Reading/Writing</a:t>
                      </a:r>
                      <a:endParaRPr lang="en-GB" sz="700">
                        <a:effectLst/>
                        <a:latin typeface="Calibri" panose="020F0502020204030204" pitchFamily="34" charset="0"/>
                        <a:ea typeface="Calibri" panose="020F0502020204030204" pitchFamily="34" charset="0"/>
                        <a:cs typeface="Times New Roman" panose="02020603050405020304" pitchFamily="18" charset="0"/>
                      </a:endParaRPr>
                    </a:p>
                  </a:txBody>
                  <a:tcPr marL="35287" marR="35287" marT="0" marB="0"/>
                </a:tc>
                <a:tc>
                  <a:txBody>
                    <a:bodyPr/>
                    <a:lstStyle/>
                    <a:p>
                      <a:pPr>
                        <a:lnSpc>
                          <a:spcPct val="115000"/>
                        </a:lnSpc>
                        <a:spcAft>
                          <a:spcPts val="1000"/>
                        </a:spcAft>
                      </a:pPr>
                      <a:r>
                        <a:rPr lang="en-GB" sz="700">
                          <a:effectLst/>
                        </a:rPr>
                        <a:t>PDMU/ Personal Development</a:t>
                      </a:r>
                    </a:p>
                    <a:p>
                      <a:pPr>
                        <a:lnSpc>
                          <a:spcPct val="115000"/>
                        </a:lnSpc>
                        <a:spcAft>
                          <a:spcPts val="1000"/>
                        </a:spcAft>
                      </a:pPr>
                      <a:r>
                        <a:rPr lang="en-GB" sz="700">
                          <a:effectLst/>
                        </a:rPr>
                        <a:t> </a:t>
                      </a:r>
                    </a:p>
                    <a:p>
                      <a:pPr>
                        <a:lnSpc>
                          <a:spcPct val="115000"/>
                        </a:lnSpc>
                        <a:spcAft>
                          <a:spcPts val="1000"/>
                        </a:spcAft>
                      </a:pPr>
                      <a:r>
                        <a:rPr lang="en-GB" sz="700">
                          <a:effectLst/>
                        </a:rPr>
                        <a:t>Spelling Test/Dictation</a:t>
                      </a:r>
                      <a:endParaRPr lang="en-GB" sz="700">
                        <a:effectLst/>
                        <a:latin typeface="Calibri" panose="020F0502020204030204" pitchFamily="34" charset="0"/>
                        <a:ea typeface="Calibri" panose="020F0502020204030204" pitchFamily="34" charset="0"/>
                        <a:cs typeface="Times New Roman" panose="02020603050405020304" pitchFamily="18" charset="0"/>
                      </a:endParaRPr>
                    </a:p>
                  </a:txBody>
                  <a:tcPr marL="35287" marR="35287" marT="0" marB="0"/>
                </a:tc>
                <a:extLst>
                  <a:ext uri="{0D108BD9-81ED-4DB2-BD59-A6C34878D82A}">
                    <a16:rowId xmlns:a16="http://schemas.microsoft.com/office/drawing/2014/main" val="4271109273"/>
                  </a:ext>
                </a:extLst>
              </a:tr>
              <a:tr h="169899">
                <a:tc>
                  <a:txBody>
                    <a:bodyPr/>
                    <a:lstStyle/>
                    <a:p>
                      <a:pPr>
                        <a:lnSpc>
                          <a:spcPct val="115000"/>
                        </a:lnSpc>
                        <a:spcAft>
                          <a:spcPts val="1000"/>
                        </a:spcAft>
                      </a:pPr>
                      <a:r>
                        <a:rPr lang="it-IT" sz="800">
                          <a:effectLst/>
                        </a:rPr>
                        <a:t>10.30-10.45</a:t>
                      </a:r>
                      <a:endParaRPr lang="en-GB" sz="700">
                        <a:effectLst/>
                        <a:latin typeface="Calibri" panose="020F0502020204030204" pitchFamily="34" charset="0"/>
                        <a:ea typeface="Calibri" panose="020F0502020204030204" pitchFamily="34" charset="0"/>
                        <a:cs typeface="Times New Roman" panose="02020603050405020304" pitchFamily="18" charset="0"/>
                      </a:endParaRPr>
                    </a:p>
                  </a:txBody>
                  <a:tcPr marL="35287" marR="35287" marT="0" marB="0"/>
                </a:tc>
                <a:tc>
                  <a:txBody>
                    <a:bodyPr/>
                    <a:lstStyle/>
                    <a:p>
                      <a:pPr>
                        <a:lnSpc>
                          <a:spcPct val="115000"/>
                        </a:lnSpc>
                        <a:spcAft>
                          <a:spcPts val="1000"/>
                        </a:spcAft>
                      </a:pPr>
                      <a:r>
                        <a:rPr lang="it-IT" sz="800">
                          <a:effectLst/>
                        </a:rPr>
                        <a:t>Eat break</a:t>
                      </a:r>
                      <a:endParaRPr lang="en-GB" sz="700">
                        <a:effectLst/>
                        <a:latin typeface="Calibri" panose="020F0502020204030204" pitchFamily="34" charset="0"/>
                        <a:ea typeface="Calibri" panose="020F0502020204030204" pitchFamily="34" charset="0"/>
                        <a:cs typeface="Times New Roman" panose="02020603050405020304" pitchFamily="18" charset="0"/>
                      </a:endParaRPr>
                    </a:p>
                  </a:txBody>
                  <a:tcPr marL="35287" marR="35287" marT="0" marB="0"/>
                </a:tc>
                <a:tc>
                  <a:txBody>
                    <a:bodyPr/>
                    <a:lstStyle/>
                    <a:p>
                      <a:pPr>
                        <a:lnSpc>
                          <a:spcPct val="115000"/>
                        </a:lnSpc>
                        <a:spcAft>
                          <a:spcPts val="1000"/>
                        </a:spcAft>
                      </a:pPr>
                      <a:r>
                        <a:rPr lang="it-IT" sz="800">
                          <a:effectLst/>
                        </a:rPr>
                        <a:t>Eat break</a:t>
                      </a:r>
                      <a:endParaRPr lang="en-GB" sz="700">
                        <a:effectLst/>
                        <a:latin typeface="Calibri" panose="020F0502020204030204" pitchFamily="34" charset="0"/>
                        <a:ea typeface="Calibri" panose="020F0502020204030204" pitchFamily="34" charset="0"/>
                        <a:cs typeface="Times New Roman" panose="02020603050405020304" pitchFamily="18" charset="0"/>
                      </a:endParaRPr>
                    </a:p>
                  </a:txBody>
                  <a:tcPr marL="35287" marR="35287" marT="0" marB="0"/>
                </a:tc>
                <a:tc>
                  <a:txBody>
                    <a:bodyPr/>
                    <a:lstStyle/>
                    <a:p>
                      <a:pPr>
                        <a:lnSpc>
                          <a:spcPct val="115000"/>
                        </a:lnSpc>
                        <a:spcAft>
                          <a:spcPts val="1000"/>
                        </a:spcAft>
                      </a:pPr>
                      <a:r>
                        <a:rPr lang="it-IT" sz="800">
                          <a:effectLst/>
                        </a:rPr>
                        <a:t>Eat break</a:t>
                      </a:r>
                      <a:endParaRPr lang="en-GB" sz="700">
                        <a:effectLst/>
                        <a:latin typeface="Calibri" panose="020F0502020204030204" pitchFamily="34" charset="0"/>
                        <a:ea typeface="Calibri" panose="020F0502020204030204" pitchFamily="34" charset="0"/>
                        <a:cs typeface="Times New Roman" panose="02020603050405020304" pitchFamily="18" charset="0"/>
                      </a:endParaRPr>
                    </a:p>
                  </a:txBody>
                  <a:tcPr marL="35287" marR="35287" marT="0" marB="0"/>
                </a:tc>
                <a:tc>
                  <a:txBody>
                    <a:bodyPr/>
                    <a:lstStyle/>
                    <a:p>
                      <a:pPr>
                        <a:lnSpc>
                          <a:spcPct val="115000"/>
                        </a:lnSpc>
                        <a:spcAft>
                          <a:spcPts val="1000"/>
                        </a:spcAft>
                      </a:pPr>
                      <a:r>
                        <a:rPr lang="it-IT" sz="800">
                          <a:effectLst/>
                        </a:rPr>
                        <a:t>Eat break</a:t>
                      </a:r>
                      <a:endParaRPr lang="en-GB" sz="700">
                        <a:effectLst/>
                        <a:latin typeface="Calibri" panose="020F0502020204030204" pitchFamily="34" charset="0"/>
                        <a:ea typeface="Calibri" panose="020F0502020204030204" pitchFamily="34" charset="0"/>
                        <a:cs typeface="Times New Roman" panose="02020603050405020304" pitchFamily="18" charset="0"/>
                      </a:endParaRPr>
                    </a:p>
                  </a:txBody>
                  <a:tcPr marL="35287" marR="35287" marT="0" marB="0"/>
                </a:tc>
                <a:tc>
                  <a:txBody>
                    <a:bodyPr/>
                    <a:lstStyle/>
                    <a:p>
                      <a:pPr>
                        <a:lnSpc>
                          <a:spcPct val="115000"/>
                        </a:lnSpc>
                        <a:spcAft>
                          <a:spcPts val="1000"/>
                        </a:spcAft>
                      </a:pPr>
                      <a:r>
                        <a:rPr lang="it-IT" sz="800">
                          <a:effectLst/>
                        </a:rPr>
                        <a:t>Eat break</a:t>
                      </a:r>
                      <a:endParaRPr lang="en-GB" sz="700">
                        <a:effectLst/>
                        <a:latin typeface="Calibri" panose="020F0502020204030204" pitchFamily="34" charset="0"/>
                        <a:ea typeface="Calibri" panose="020F0502020204030204" pitchFamily="34" charset="0"/>
                        <a:cs typeface="Times New Roman" panose="02020603050405020304" pitchFamily="18" charset="0"/>
                      </a:endParaRPr>
                    </a:p>
                  </a:txBody>
                  <a:tcPr marL="35287" marR="35287" marT="0" marB="0"/>
                </a:tc>
                <a:extLst>
                  <a:ext uri="{0D108BD9-81ED-4DB2-BD59-A6C34878D82A}">
                    <a16:rowId xmlns:a16="http://schemas.microsoft.com/office/drawing/2014/main" val="2916068644"/>
                  </a:ext>
                </a:extLst>
              </a:tr>
              <a:tr h="425984">
                <a:tc>
                  <a:txBody>
                    <a:bodyPr/>
                    <a:lstStyle/>
                    <a:p>
                      <a:pPr>
                        <a:lnSpc>
                          <a:spcPct val="115000"/>
                        </a:lnSpc>
                        <a:spcAft>
                          <a:spcPts val="1000"/>
                        </a:spcAft>
                      </a:pPr>
                      <a:r>
                        <a:rPr lang="en-GB" sz="800">
                          <a:effectLst/>
                        </a:rPr>
                        <a:t>10.45-11.00</a:t>
                      </a:r>
                      <a:endParaRPr lang="en-GB" sz="700">
                        <a:effectLst/>
                        <a:latin typeface="Calibri" panose="020F0502020204030204" pitchFamily="34" charset="0"/>
                        <a:ea typeface="Calibri" panose="020F0502020204030204" pitchFamily="34" charset="0"/>
                        <a:cs typeface="Times New Roman" panose="02020603050405020304" pitchFamily="18" charset="0"/>
                      </a:endParaRPr>
                    </a:p>
                  </a:txBody>
                  <a:tcPr marL="35287" marR="35287" marT="0" marB="0"/>
                </a:tc>
                <a:tc>
                  <a:txBody>
                    <a:bodyPr/>
                    <a:lstStyle/>
                    <a:p>
                      <a:pPr>
                        <a:lnSpc>
                          <a:spcPct val="115000"/>
                        </a:lnSpc>
                        <a:spcAft>
                          <a:spcPts val="1000"/>
                        </a:spcAft>
                      </a:pPr>
                      <a:r>
                        <a:rPr lang="en-GB" sz="800">
                          <a:effectLst/>
                        </a:rPr>
                        <a:t>Outdoor break</a:t>
                      </a:r>
                      <a:endParaRPr lang="en-GB" sz="700">
                        <a:effectLst/>
                        <a:latin typeface="Calibri" panose="020F0502020204030204" pitchFamily="34" charset="0"/>
                        <a:ea typeface="Calibri" panose="020F0502020204030204" pitchFamily="34" charset="0"/>
                        <a:cs typeface="Times New Roman" panose="02020603050405020304" pitchFamily="18" charset="0"/>
                      </a:endParaRPr>
                    </a:p>
                  </a:txBody>
                  <a:tcPr marL="35287" marR="35287" marT="0" marB="0"/>
                </a:tc>
                <a:tc>
                  <a:txBody>
                    <a:bodyPr/>
                    <a:lstStyle/>
                    <a:p>
                      <a:pPr>
                        <a:lnSpc>
                          <a:spcPct val="115000"/>
                        </a:lnSpc>
                        <a:spcAft>
                          <a:spcPts val="1000"/>
                        </a:spcAft>
                      </a:pPr>
                      <a:r>
                        <a:rPr lang="en-GB" sz="800">
                          <a:effectLst/>
                        </a:rPr>
                        <a:t>Outdoor break</a:t>
                      </a:r>
                      <a:endParaRPr lang="en-GB" sz="700">
                        <a:effectLst/>
                        <a:latin typeface="Calibri" panose="020F0502020204030204" pitchFamily="34" charset="0"/>
                        <a:ea typeface="Calibri" panose="020F0502020204030204" pitchFamily="34" charset="0"/>
                        <a:cs typeface="Times New Roman" panose="02020603050405020304" pitchFamily="18" charset="0"/>
                      </a:endParaRPr>
                    </a:p>
                  </a:txBody>
                  <a:tcPr marL="35287" marR="35287" marT="0" marB="0"/>
                </a:tc>
                <a:tc>
                  <a:txBody>
                    <a:bodyPr/>
                    <a:lstStyle/>
                    <a:p>
                      <a:pPr>
                        <a:lnSpc>
                          <a:spcPct val="115000"/>
                        </a:lnSpc>
                        <a:spcAft>
                          <a:spcPts val="1000"/>
                        </a:spcAft>
                      </a:pPr>
                      <a:r>
                        <a:rPr lang="en-GB" sz="800">
                          <a:effectLst/>
                        </a:rPr>
                        <a:t>Outdoor break</a:t>
                      </a:r>
                      <a:endParaRPr lang="en-GB" sz="700">
                        <a:effectLst/>
                      </a:endParaRPr>
                    </a:p>
                    <a:p>
                      <a:pPr>
                        <a:lnSpc>
                          <a:spcPct val="115000"/>
                        </a:lnSpc>
                        <a:spcAft>
                          <a:spcPts val="1000"/>
                        </a:spcAft>
                      </a:pPr>
                      <a:r>
                        <a:rPr lang="en-GB" sz="800">
                          <a:effectLst/>
                        </a:rPr>
                        <a:t> </a:t>
                      </a:r>
                      <a:endParaRPr lang="en-GB" sz="700">
                        <a:effectLst/>
                        <a:latin typeface="Calibri" panose="020F0502020204030204" pitchFamily="34" charset="0"/>
                        <a:ea typeface="Calibri" panose="020F0502020204030204" pitchFamily="34" charset="0"/>
                        <a:cs typeface="Times New Roman" panose="02020603050405020304" pitchFamily="18" charset="0"/>
                      </a:endParaRPr>
                    </a:p>
                  </a:txBody>
                  <a:tcPr marL="35287" marR="35287" marT="0" marB="0"/>
                </a:tc>
                <a:tc>
                  <a:txBody>
                    <a:bodyPr/>
                    <a:lstStyle/>
                    <a:p>
                      <a:pPr>
                        <a:lnSpc>
                          <a:spcPct val="115000"/>
                        </a:lnSpc>
                        <a:spcAft>
                          <a:spcPts val="1000"/>
                        </a:spcAft>
                      </a:pPr>
                      <a:r>
                        <a:rPr lang="en-GB" sz="800">
                          <a:effectLst/>
                        </a:rPr>
                        <a:t>Outdoor break</a:t>
                      </a:r>
                      <a:endParaRPr lang="en-GB" sz="700">
                        <a:effectLst/>
                        <a:latin typeface="Calibri" panose="020F0502020204030204" pitchFamily="34" charset="0"/>
                        <a:ea typeface="Calibri" panose="020F0502020204030204" pitchFamily="34" charset="0"/>
                        <a:cs typeface="Times New Roman" panose="02020603050405020304" pitchFamily="18" charset="0"/>
                      </a:endParaRPr>
                    </a:p>
                  </a:txBody>
                  <a:tcPr marL="35287" marR="35287" marT="0" marB="0"/>
                </a:tc>
                <a:tc>
                  <a:txBody>
                    <a:bodyPr/>
                    <a:lstStyle/>
                    <a:p>
                      <a:pPr>
                        <a:lnSpc>
                          <a:spcPct val="115000"/>
                        </a:lnSpc>
                        <a:spcAft>
                          <a:spcPts val="1000"/>
                        </a:spcAft>
                      </a:pPr>
                      <a:r>
                        <a:rPr lang="en-GB" sz="800">
                          <a:effectLst/>
                        </a:rPr>
                        <a:t>Outdoor break</a:t>
                      </a:r>
                      <a:endParaRPr lang="en-GB" sz="700">
                        <a:effectLst/>
                        <a:latin typeface="Calibri" panose="020F0502020204030204" pitchFamily="34" charset="0"/>
                        <a:ea typeface="Calibri" panose="020F0502020204030204" pitchFamily="34" charset="0"/>
                        <a:cs typeface="Times New Roman" panose="02020603050405020304" pitchFamily="18" charset="0"/>
                      </a:endParaRPr>
                    </a:p>
                  </a:txBody>
                  <a:tcPr marL="35287" marR="35287" marT="0" marB="0"/>
                </a:tc>
                <a:extLst>
                  <a:ext uri="{0D108BD9-81ED-4DB2-BD59-A6C34878D82A}">
                    <a16:rowId xmlns:a16="http://schemas.microsoft.com/office/drawing/2014/main" val="1109802082"/>
                  </a:ext>
                </a:extLst>
              </a:tr>
              <a:tr h="169899">
                <a:tc>
                  <a:txBody>
                    <a:bodyPr/>
                    <a:lstStyle/>
                    <a:p>
                      <a:pPr>
                        <a:lnSpc>
                          <a:spcPct val="115000"/>
                        </a:lnSpc>
                        <a:spcAft>
                          <a:spcPts val="1000"/>
                        </a:spcAft>
                      </a:pPr>
                      <a:r>
                        <a:rPr lang="en-GB" sz="800">
                          <a:effectLst/>
                        </a:rPr>
                        <a:t>11 - 11.15</a:t>
                      </a:r>
                      <a:endParaRPr lang="en-GB" sz="700">
                        <a:effectLst/>
                        <a:latin typeface="Calibri" panose="020F0502020204030204" pitchFamily="34" charset="0"/>
                        <a:ea typeface="Calibri" panose="020F0502020204030204" pitchFamily="34" charset="0"/>
                        <a:cs typeface="Times New Roman" panose="02020603050405020304" pitchFamily="18" charset="0"/>
                      </a:endParaRPr>
                    </a:p>
                  </a:txBody>
                  <a:tcPr marL="35287" marR="35287" marT="0" marB="0"/>
                </a:tc>
                <a:tc>
                  <a:txBody>
                    <a:bodyPr/>
                    <a:lstStyle/>
                    <a:p>
                      <a:pPr>
                        <a:lnSpc>
                          <a:spcPct val="115000"/>
                        </a:lnSpc>
                        <a:spcAft>
                          <a:spcPts val="1000"/>
                        </a:spcAft>
                      </a:pPr>
                      <a:r>
                        <a:rPr lang="en-GB" sz="800">
                          <a:effectLst/>
                          <a:highlight>
                            <a:srgbClr val="FFFF00"/>
                          </a:highlight>
                        </a:rPr>
                        <a:t>Mental Maths</a:t>
                      </a:r>
                      <a:endParaRPr lang="en-GB" sz="700">
                        <a:effectLst/>
                        <a:latin typeface="Calibri" panose="020F0502020204030204" pitchFamily="34" charset="0"/>
                        <a:ea typeface="Calibri" panose="020F0502020204030204" pitchFamily="34" charset="0"/>
                        <a:cs typeface="Times New Roman" panose="02020603050405020304" pitchFamily="18" charset="0"/>
                      </a:endParaRPr>
                    </a:p>
                  </a:txBody>
                  <a:tcPr marL="35287" marR="35287" marT="0" marB="0"/>
                </a:tc>
                <a:tc>
                  <a:txBody>
                    <a:bodyPr/>
                    <a:lstStyle/>
                    <a:p>
                      <a:pPr>
                        <a:lnSpc>
                          <a:spcPct val="115000"/>
                        </a:lnSpc>
                        <a:spcAft>
                          <a:spcPts val="1000"/>
                        </a:spcAft>
                      </a:pPr>
                      <a:r>
                        <a:rPr lang="en-GB" sz="800">
                          <a:effectLst/>
                          <a:highlight>
                            <a:srgbClr val="FFFF00"/>
                          </a:highlight>
                        </a:rPr>
                        <a:t>Mental Maths</a:t>
                      </a:r>
                      <a:endParaRPr lang="en-GB" sz="700">
                        <a:effectLst/>
                        <a:latin typeface="Calibri" panose="020F0502020204030204" pitchFamily="34" charset="0"/>
                        <a:ea typeface="Calibri" panose="020F0502020204030204" pitchFamily="34" charset="0"/>
                        <a:cs typeface="Times New Roman" panose="02020603050405020304" pitchFamily="18" charset="0"/>
                      </a:endParaRPr>
                    </a:p>
                  </a:txBody>
                  <a:tcPr marL="35287" marR="35287" marT="0" marB="0"/>
                </a:tc>
                <a:tc rowSpan="2">
                  <a:txBody>
                    <a:bodyPr/>
                    <a:lstStyle/>
                    <a:p>
                      <a:pPr>
                        <a:lnSpc>
                          <a:spcPct val="115000"/>
                        </a:lnSpc>
                        <a:spcAft>
                          <a:spcPts val="1000"/>
                        </a:spcAft>
                      </a:pPr>
                      <a:r>
                        <a:rPr lang="en-GB" sz="800">
                          <a:effectLst/>
                          <a:highlight>
                            <a:srgbClr val="FFFF00"/>
                          </a:highlight>
                        </a:rPr>
                        <a:t>Mental Maths</a:t>
                      </a:r>
                      <a:endParaRPr lang="en-GB" sz="700">
                        <a:effectLst/>
                      </a:endParaRPr>
                    </a:p>
                    <a:p>
                      <a:pPr>
                        <a:lnSpc>
                          <a:spcPct val="115000"/>
                        </a:lnSpc>
                        <a:spcAft>
                          <a:spcPts val="1000"/>
                        </a:spcAft>
                      </a:pPr>
                      <a:r>
                        <a:rPr lang="en-GB" sz="800">
                          <a:effectLst/>
                          <a:highlight>
                            <a:srgbClr val="FFFF00"/>
                          </a:highlight>
                        </a:rPr>
                        <a:t>Maths Tasks and Activities</a:t>
                      </a:r>
                      <a:endParaRPr lang="en-GB" sz="700">
                        <a:effectLst/>
                        <a:latin typeface="Calibri" panose="020F0502020204030204" pitchFamily="34" charset="0"/>
                        <a:ea typeface="Calibri" panose="020F0502020204030204" pitchFamily="34" charset="0"/>
                        <a:cs typeface="Times New Roman" panose="02020603050405020304" pitchFamily="18" charset="0"/>
                      </a:endParaRPr>
                    </a:p>
                  </a:txBody>
                  <a:tcPr marL="35287" marR="35287" marT="0" marB="0"/>
                </a:tc>
                <a:tc>
                  <a:txBody>
                    <a:bodyPr/>
                    <a:lstStyle/>
                    <a:p>
                      <a:pPr>
                        <a:lnSpc>
                          <a:spcPct val="115000"/>
                        </a:lnSpc>
                        <a:spcAft>
                          <a:spcPts val="1000"/>
                        </a:spcAft>
                      </a:pPr>
                      <a:r>
                        <a:rPr lang="en-GB" sz="800">
                          <a:effectLst/>
                          <a:highlight>
                            <a:srgbClr val="FFFF00"/>
                          </a:highlight>
                        </a:rPr>
                        <a:t>Mental Maths</a:t>
                      </a:r>
                      <a:endParaRPr lang="en-GB" sz="700">
                        <a:effectLst/>
                        <a:latin typeface="Calibri" panose="020F0502020204030204" pitchFamily="34" charset="0"/>
                        <a:ea typeface="Calibri" panose="020F0502020204030204" pitchFamily="34" charset="0"/>
                        <a:cs typeface="Times New Roman" panose="02020603050405020304" pitchFamily="18" charset="0"/>
                      </a:endParaRPr>
                    </a:p>
                  </a:txBody>
                  <a:tcPr marL="35287" marR="35287" marT="0" marB="0"/>
                </a:tc>
                <a:tc>
                  <a:txBody>
                    <a:bodyPr/>
                    <a:lstStyle/>
                    <a:p>
                      <a:pPr>
                        <a:lnSpc>
                          <a:spcPct val="115000"/>
                        </a:lnSpc>
                        <a:spcAft>
                          <a:spcPts val="1000"/>
                        </a:spcAft>
                      </a:pPr>
                      <a:r>
                        <a:rPr lang="en-GB" sz="800">
                          <a:effectLst/>
                          <a:highlight>
                            <a:srgbClr val="FFFF00"/>
                          </a:highlight>
                        </a:rPr>
                        <a:t>M Maths</a:t>
                      </a:r>
                      <a:endParaRPr lang="en-GB" sz="700">
                        <a:effectLst/>
                        <a:latin typeface="Calibri" panose="020F0502020204030204" pitchFamily="34" charset="0"/>
                        <a:ea typeface="Calibri" panose="020F0502020204030204" pitchFamily="34" charset="0"/>
                        <a:cs typeface="Times New Roman" panose="02020603050405020304" pitchFamily="18" charset="0"/>
                      </a:endParaRPr>
                    </a:p>
                  </a:txBody>
                  <a:tcPr marL="35287" marR="35287" marT="0" marB="0"/>
                </a:tc>
                <a:extLst>
                  <a:ext uri="{0D108BD9-81ED-4DB2-BD59-A6C34878D82A}">
                    <a16:rowId xmlns:a16="http://schemas.microsoft.com/office/drawing/2014/main" val="341944885"/>
                  </a:ext>
                </a:extLst>
              </a:tr>
              <a:tr h="425984">
                <a:tc>
                  <a:txBody>
                    <a:bodyPr/>
                    <a:lstStyle/>
                    <a:p>
                      <a:pPr>
                        <a:lnSpc>
                          <a:spcPct val="115000"/>
                        </a:lnSpc>
                        <a:spcAft>
                          <a:spcPts val="1000"/>
                        </a:spcAft>
                      </a:pPr>
                      <a:r>
                        <a:rPr lang="en-GB" sz="800">
                          <a:effectLst/>
                        </a:rPr>
                        <a:t> </a:t>
                      </a:r>
                      <a:endParaRPr lang="en-GB" sz="700">
                        <a:effectLst/>
                      </a:endParaRPr>
                    </a:p>
                    <a:p>
                      <a:pPr>
                        <a:lnSpc>
                          <a:spcPct val="115000"/>
                        </a:lnSpc>
                        <a:spcAft>
                          <a:spcPts val="1000"/>
                        </a:spcAft>
                      </a:pPr>
                      <a:r>
                        <a:rPr lang="en-GB" sz="800">
                          <a:effectLst/>
                        </a:rPr>
                        <a:t>11.15-12.00</a:t>
                      </a:r>
                      <a:endParaRPr lang="en-GB" sz="700">
                        <a:effectLst/>
                        <a:latin typeface="Calibri" panose="020F0502020204030204" pitchFamily="34" charset="0"/>
                        <a:ea typeface="Calibri" panose="020F0502020204030204" pitchFamily="34" charset="0"/>
                        <a:cs typeface="Times New Roman" panose="02020603050405020304" pitchFamily="18" charset="0"/>
                      </a:endParaRPr>
                    </a:p>
                  </a:txBody>
                  <a:tcPr marL="35287" marR="35287" marT="0" marB="0"/>
                </a:tc>
                <a:tc>
                  <a:txBody>
                    <a:bodyPr/>
                    <a:lstStyle/>
                    <a:p>
                      <a:pPr>
                        <a:lnSpc>
                          <a:spcPct val="115000"/>
                        </a:lnSpc>
                        <a:spcAft>
                          <a:spcPts val="1000"/>
                        </a:spcAft>
                      </a:pPr>
                      <a:r>
                        <a:rPr lang="en-US" sz="800">
                          <a:effectLst/>
                          <a:highlight>
                            <a:srgbClr val="FFFF00"/>
                          </a:highlight>
                        </a:rPr>
                        <a:t>Maths Tasks and Activities</a:t>
                      </a:r>
                      <a:endParaRPr lang="en-GB" sz="700">
                        <a:effectLst/>
                        <a:latin typeface="Calibri" panose="020F0502020204030204" pitchFamily="34" charset="0"/>
                        <a:ea typeface="Calibri" panose="020F0502020204030204" pitchFamily="34" charset="0"/>
                        <a:cs typeface="Times New Roman" panose="02020603050405020304" pitchFamily="18" charset="0"/>
                      </a:endParaRPr>
                    </a:p>
                  </a:txBody>
                  <a:tcPr marL="35287" marR="35287" marT="0" marB="0"/>
                </a:tc>
                <a:tc>
                  <a:txBody>
                    <a:bodyPr/>
                    <a:lstStyle/>
                    <a:p>
                      <a:pPr>
                        <a:lnSpc>
                          <a:spcPct val="115000"/>
                        </a:lnSpc>
                        <a:spcAft>
                          <a:spcPts val="1000"/>
                        </a:spcAft>
                      </a:pPr>
                      <a:r>
                        <a:rPr lang="en-US" sz="800">
                          <a:effectLst/>
                          <a:highlight>
                            <a:srgbClr val="FFFF00"/>
                          </a:highlight>
                        </a:rPr>
                        <a:t>Maths Tasks and Activities</a:t>
                      </a:r>
                      <a:endParaRPr lang="en-GB" sz="700">
                        <a:effectLst/>
                        <a:latin typeface="Calibri" panose="020F0502020204030204" pitchFamily="34" charset="0"/>
                        <a:ea typeface="Calibri" panose="020F0502020204030204" pitchFamily="34" charset="0"/>
                        <a:cs typeface="Times New Roman" panose="02020603050405020304" pitchFamily="18" charset="0"/>
                      </a:endParaRPr>
                    </a:p>
                  </a:txBody>
                  <a:tcPr marL="35287" marR="35287" marT="0" marB="0"/>
                </a:tc>
                <a:tc vMerge="1">
                  <a:txBody>
                    <a:bodyPr/>
                    <a:lstStyle/>
                    <a:p>
                      <a:endParaRPr lang="en-GB"/>
                    </a:p>
                  </a:txBody>
                  <a:tcPr/>
                </a:tc>
                <a:tc>
                  <a:txBody>
                    <a:bodyPr/>
                    <a:lstStyle/>
                    <a:p>
                      <a:pPr>
                        <a:lnSpc>
                          <a:spcPct val="115000"/>
                        </a:lnSpc>
                        <a:spcAft>
                          <a:spcPts val="1000"/>
                        </a:spcAft>
                      </a:pPr>
                      <a:r>
                        <a:rPr lang="en-US" sz="800">
                          <a:effectLst/>
                          <a:highlight>
                            <a:srgbClr val="FFFF00"/>
                          </a:highlight>
                        </a:rPr>
                        <a:t>Maths Tasks and Activities</a:t>
                      </a:r>
                      <a:endParaRPr lang="en-GB" sz="700">
                        <a:effectLst/>
                        <a:latin typeface="Calibri" panose="020F0502020204030204" pitchFamily="34" charset="0"/>
                        <a:ea typeface="Calibri" panose="020F0502020204030204" pitchFamily="34" charset="0"/>
                        <a:cs typeface="Times New Roman" panose="02020603050405020304" pitchFamily="18" charset="0"/>
                      </a:endParaRPr>
                    </a:p>
                  </a:txBody>
                  <a:tcPr marL="35287" marR="35287" marT="0" marB="0"/>
                </a:tc>
                <a:tc>
                  <a:txBody>
                    <a:bodyPr/>
                    <a:lstStyle/>
                    <a:p>
                      <a:pPr>
                        <a:lnSpc>
                          <a:spcPct val="115000"/>
                        </a:lnSpc>
                        <a:spcAft>
                          <a:spcPts val="1000"/>
                        </a:spcAft>
                      </a:pPr>
                      <a:r>
                        <a:rPr lang="en-GB" sz="800">
                          <a:effectLst/>
                          <a:highlight>
                            <a:srgbClr val="FFFF00"/>
                          </a:highlight>
                        </a:rPr>
                        <a:t>Maths Tasks and Activities</a:t>
                      </a:r>
                      <a:endParaRPr lang="en-GB" sz="700">
                        <a:effectLst/>
                        <a:latin typeface="Calibri" panose="020F0502020204030204" pitchFamily="34" charset="0"/>
                        <a:ea typeface="Calibri" panose="020F0502020204030204" pitchFamily="34" charset="0"/>
                        <a:cs typeface="Times New Roman" panose="02020603050405020304" pitchFamily="18" charset="0"/>
                      </a:endParaRPr>
                    </a:p>
                  </a:txBody>
                  <a:tcPr marL="35287" marR="35287" marT="0" marB="0"/>
                </a:tc>
                <a:extLst>
                  <a:ext uri="{0D108BD9-81ED-4DB2-BD59-A6C34878D82A}">
                    <a16:rowId xmlns:a16="http://schemas.microsoft.com/office/drawing/2014/main" val="3002579375"/>
                  </a:ext>
                </a:extLst>
              </a:tr>
              <a:tr h="169899">
                <a:tc>
                  <a:txBody>
                    <a:bodyPr/>
                    <a:lstStyle/>
                    <a:p>
                      <a:pPr>
                        <a:lnSpc>
                          <a:spcPct val="115000"/>
                        </a:lnSpc>
                        <a:spcAft>
                          <a:spcPts val="1000"/>
                        </a:spcAft>
                      </a:pPr>
                      <a:r>
                        <a:rPr lang="en-GB" sz="800">
                          <a:effectLst/>
                        </a:rPr>
                        <a:t>12.00- 1.00</a:t>
                      </a:r>
                      <a:endParaRPr lang="en-GB" sz="700">
                        <a:effectLst/>
                        <a:latin typeface="Calibri" panose="020F0502020204030204" pitchFamily="34" charset="0"/>
                        <a:ea typeface="Calibri" panose="020F0502020204030204" pitchFamily="34" charset="0"/>
                        <a:cs typeface="Times New Roman" panose="02020603050405020304" pitchFamily="18" charset="0"/>
                      </a:endParaRPr>
                    </a:p>
                  </a:txBody>
                  <a:tcPr marL="35287" marR="35287" marT="0" marB="0"/>
                </a:tc>
                <a:tc>
                  <a:txBody>
                    <a:bodyPr/>
                    <a:lstStyle/>
                    <a:p>
                      <a:pPr>
                        <a:lnSpc>
                          <a:spcPct val="115000"/>
                        </a:lnSpc>
                        <a:spcAft>
                          <a:spcPts val="1000"/>
                        </a:spcAft>
                      </a:pPr>
                      <a:r>
                        <a:rPr lang="en-GB" sz="800">
                          <a:effectLst/>
                        </a:rPr>
                        <a:t> Eat lunch</a:t>
                      </a:r>
                      <a:endParaRPr lang="en-GB" sz="700">
                        <a:effectLst/>
                        <a:latin typeface="Calibri" panose="020F0502020204030204" pitchFamily="34" charset="0"/>
                        <a:ea typeface="Calibri" panose="020F0502020204030204" pitchFamily="34" charset="0"/>
                        <a:cs typeface="Times New Roman" panose="02020603050405020304" pitchFamily="18" charset="0"/>
                      </a:endParaRPr>
                    </a:p>
                  </a:txBody>
                  <a:tcPr marL="35287" marR="35287" marT="0" marB="0"/>
                </a:tc>
                <a:tc>
                  <a:txBody>
                    <a:bodyPr/>
                    <a:lstStyle/>
                    <a:p>
                      <a:pPr>
                        <a:lnSpc>
                          <a:spcPct val="115000"/>
                        </a:lnSpc>
                        <a:spcAft>
                          <a:spcPts val="1000"/>
                        </a:spcAft>
                      </a:pPr>
                      <a:r>
                        <a:rPr lang="en-GB" sz="800">
                          <a:effectLst/>
                        </a:rPr>
                        <a:t>Eat lunch</a:t>
                      </a:r>
                      <a:endParaRPr lang="en-GB" sz="700">
                        <a:effectLst/>
                        <a:latin typeface="Calibri" panose="020F0502020204030204" pitchFamily="34" charset="0"/>
                        <a:ea typeface="Calibri" panose="020F0502020204030204" pitchFamily="34" charset="0"/>
                        <a:cs typeface="Times New Roman" panose="02020603050405020304" pitchFamily="18" charset="0"/>
                      </a:endParaRPr>
                    </a:p>
                  </a:txBody>
                  <a:tcPr marL="35287" marR="35287" marT="0" marB="0"/>
                </a:tc>
                <a:tc>
                  <a:txBody>
                    <a:bodyPr/>
                    <a:lstStyle/>
                    <a:p>
                      <a:pPr>
                        <a:lnSpc>
                          <a:spcPct val="115000"/>
                        </a:lnSpc>
                        <a:spcAft>
                          <a:spcPts val="1000"/>
                        </a:spcAft>
                      </a:pPr>
                      <a:r>
                        <a:rPr lang="en-GB" sz="800">
                          <a:effectLst/>
                        </a:rPr>
                        <a:t>Eat lunch</a:t>
                      </a:r>
                      <a:endParaRPr lang="en-GB" sz="700">
                        <a:effectLst/>
                        <a:latin typeface="Calibri" panose="020F0502020204030204" pitchFamily="34" charset="0"/>
                        <a:ea typeface="Calibri" panose="020F0502020204030204" pitchFamily="34" charset="0"/>
                        <a:cs typeface="Times New Roman" panose="02020603050405020304" pitchFamily="18" charset="0"/>
                      </a:endParaRPr>
                    </a:p>
                  </a:txBody>
                  <a:tcPr marL="35287" marR="35287" marT="0" marB="0"/>
                </a:tc>
                <a:tc>
                  <a:txBody>
                    <a:bodyPr/>
                    <a:lstStyle/>
                    <a:p>
                      <a:pPr>
                        <a:lnSpc>
                          <a:spcPct val="115000"/>
                        </a:lnSpc>
                        <a:spcAft>
                          <a:spcPts val="1000"/>
                        </a:spcAft>
                      </a:pPr>
                      <a:r>
                        <a:rPr lang="en-GB" sz="800">
                          <a:effectLst/>
                        </a:rPr>
                        <a:t>Eat lunch</a:t>
                      </a:r>
                      <a:endParaRPr lang="en-GB" sz="700">
                        <a:effectLst/>
                        <a:latin typeface="Calibri" panose="020F0502020204030204" pitchFamily="34" charset="0"/>
                        <a:ea typeface="Calibri" panose="020F0502020204030204" pitchFamily="34" charset="0"/>
                        <a:cs typeface="Times New Roman" panose="02020603050405020304" pitchFamily="18" charset="0"/>
                      </a:endParaRPr>
                    </a:p>
                  </a:txBody>
                  <a:tcPr marL="35287" marR="35287" marT="0" marB="0"/>
                </a:tc>
                <a:tc>
                  <a:txBody>
                    <a:bodyPr/>
                    <a:lstStyle/>
                    <a:p>
                      <a:pPr>
                        <a:lnSpc>
                          <a:spcPct val="115000"/>
                        </a:lnSpc>
                        <a:spcAft>
                          <a:spcPts val="1000"/>
                        </a:spcAft>
                      </a:pPr>
                      <a:r>
                        <a:rPr lang="en-GB" sz="800">
                          <a:effectLst/>
                        </a:rPr>
                        <a:t>Eat lunch</a:t>
                      </a:r>
                      <a:endParaRPr lang="en-GB" sz="700">
                        <a:effectLst/>
                        <a:latin typeface="Calibri" panose="020F0502020204030204" pitchFamily="34" charset="0"/>
                        <a:ea typeface="Calibri" panose="020F0502020204030204" pitchFamily="34" charset="0"/>
                        <a:cs typeface="Times New Roman" panose="02020603050405020304" pitchFamily="18" charset="0"/>
                      </a:endParaRPr>
                    </a:p>
                  </a:txBody>
                  <a:tcPr marL="35287" marR="35287" marT="0" marB="0"/>
                </a:tc>
                <a:extLst>
                  <a:ext uri="{0D108BD9-81ED-4DB2-BD59-A6C34878D82A}">
                    <a16:rowId xmlns:a16="http://schemas.microsoft.com/office/drawing/2014/main" val="841956571"/>
                  </a:ext>
                </a:extLst>
              </a:tr>
              <a:tr h="237258">
                <a:tc>
                  <a:txBody>
                    <a:bodyPr/>
                    <a:lstStyle/>
                    <a:p>
                      <a:pPr>
                        <a:lnSpc>
                          <a:spcPct val="115000"/>
                        </a:lnSpc>
                        <a:spcAft>
                          <a:spcPts val="1000"/>
                        </a:spcAft>
                      </a:pPr>
                      <a:r>
                        <a:rPr lang="en-GB" sz="800">
                          <a:effectLst/>
                        </a:rPr>
                        <a:t> </a:t>
                      </a:r>
                      <a:endParaRPr lang="en-GB" sz="700">
                        <a:effectLst/>
                        <a:latin typeface="Calibri" panose="020F0502020204030204" pitchFamily="34" charset="0"/>
                        <a:ea typeface="Calibri" panose="020F0502020204030204" pitchFamily="34" charset="0"/>
                        <a:cs typeface="Times New Roman" panose="02020603050405020304" pitchFamily="18" charset="0"/>
                      </a:endParaRPr>
                    </a:p>
                  </a:txBody>
                  <a:tcPr marL="35287" marR="35287" marT="0" marB="0"/>
                </a:tc>
                <a:tc>
                  <a:txBody>
                    <a:bodyPr/>
                    <a:lstStyle/>
                    <a:p>
                      <a:pPr>
                        <a:lnSpc>
                          <a:spcPct val="115000"/>
                        </a:lnSpc>
                        <a:spcAft>
                          <a:spcPts val="1000"/>
                        </a:spcAft>
                      </a:pPr>
                      <a:r>
                        <a:rPr lang="en-GB" sz="800">
                          <a:effectLst/>
                        </a:rPr>
                        <a:t>Lunchtime Outside break</a:t>
                      </a:r>
                      <a:endParaRPr lang="en-GB" sz="700">
                        <a:effectLst/>
                        <a:latin typeface="Calibri" panose="020F0502020204030204" pitchFamily="34" charset="0"/>
                        <a:ea typeface="Calibri" panose="020F0502020204030204" pitchFamily="34" charset="0"/>
                        <a:cs typeface="Times New Roman" panose="02020603050405020304" pitchFamily="18" charset="0"/>
                      </a:endParaRPr>
                    </a:p>
                  </a:txBody>
                  <a:tcPr marL="35287" marR="35287" marT="0" marB="0"/>
                </a:tc>
                <a:tc>
                  <a:txBody>
                    <a:bodyPr/>
                    <a:lstStyle/>
                    <a:p>
                      <a:pPr>
                        <a:lnSpc>
                          <a:spcPct val="115000"/>
                        </a:lnSpc>
                        <a:spcAft>
                          <a:spcPts val="1000"/>
                        </a:spcAft>
                      </a:pPr>
                      <a:r>
                        <a:rPr lang="en-GB" sz="800" dirty="0">
                          <a:effectLst/>
                        </a:rPr>
                        <a:t>Lunchtime Outside break</a:t>
                      </a:r>
                    </a:p>
                  </a:txBody>
                  <a:tcPr marL="35287" marR="35287" marT="0" marB="0"/>
                </a:tc>
                <a:tc>
                  <a:txBody>
                    <a:bodyPr/>
                    <a:lstStyle/>
                    <a:p>
                      <a:pPr>
                        <a:lnSpc>
                          <a:spcPct val="115000"/>
                        </a:lnSpc>
                        <a:spcAft>
                          <a:spcPts val="1000"/>
                        </a:spcAft>
                      </a:pPr>
                      <a:r>
                        <a:rPr lang="en-GB" sz="800">
                          <a:effectLst/>
                        </a:rPr>
                        <a:t>Lunchtime Outside break</a:t>
                      </a:r>
                      <a:endParaRPr lang="en-GB" sz="700">
                        <a:effectLst/>
                        <a:latin typeface="Calibri" panose="020F0502020204030204" pitchFamily="34" charset="0"/>
                        <a:ea typeface="Calibri" panose="020F0502020204030204" pitchFamily="34" charset="0"/>
                        <a:cs typeface="Times New Roman" panose="02020603050405020304" pitchFamily="18" charset="0"/>
                      </a:endParaRPr>
                    </a:p>
                  </a:txBody>
                  <a:tcPr marL="35287" marR="35287" marT="0" marB="0"/>
                </a:tc>
                <a:tc>
                  <a:txBody>
                    <a:bodyPr/>
                    <a:lstStyle/>
                    <a:p>
                      <a:pPr>
                        <a:lnSpc>
                          <a:spcPct val="115000"/>
                        </a:lnSpc>
                        <a:spcAft>
                          <a:spcPts val="1000"/>
                        </a:spcAft>
                      </a:pPr>
                      <a:r>
                        <a:rPr lang="en-GB" sz="800">
                          <a:effectLst/>
                        </a:rPr>
                        <a:t>Lunchtime Outside break</a:t>
                      </a:r>
                      <a:endParaRPr lang="en-GB" sz="700">
                        <a:effectLst/>
                        <a:latin typeface="Calibri" panose="020F0502020204030204" pitchFamily="34" charset="0"/>
                        <a:ea typeface="Calibri" panose="020F0502020204030204" pitchFamily="34" charset="0"/>
                        <a:cs typeface="Times New Roman" panose="02020603050405020304" pitchFamily="18" charset="0"/>
                      </a:endParaRPr>
                    </a:p>
                  </a:txBody>
                  <a:tcPr marL="35287" marR="35287" marT="0" marB="0"/>
                </a:tc>
                <a:tc>
                  <a:txBody>
                    <a:bodyPr/>
                    <a:lstStyle/>
                    <a:p>
                      <a:pPr>
                        <a:lnSpc>
                          <a:spcPct val="115000"/>
                        </a:lnSpc>
                        <a:spcAft>
                          <a:spcPts val="1000"/>
                        </a:spcAft>
                      </a:pPr>
                      <a:r>
                        <a:rPr lang="en-GB" sz="800">
                          <a:effectLst/>
                        </a:rPr>
                        <a:t>Lunchtime Outside break</a:t>
                      </a:r>
                      <a:endParaRPr lang="en-GB" sz="700">
                        <a:effectLst/>
                        <a:latin typeface="Calibri" panose="020F0502020204030204" pitchFamily="34" charset="0"/>
                        <a:ea typeface="Calibri" panose="020F0502020204030204" pitchFamily="34" charset="0"/>
                        <a:cs typeface="Times New Roman" panose="02020603050405020304" pitchFamily="18" charset="0"/>
                      </a:endParaRPr>
                    </a:p>
                  </a:txBody>
                  <a:tcPr marL="35287" marR="35287" marT="0" marB="0"/>
                </a:tc>
                <a:extLst>
                  <a:ext uri="{0D108BD9-81ED-4DB2-BD59-A6C34878D82A}">
                    <a16:rowId xmlns:a16="http://schemas.microsoft.com/office/drawing/2014/main" val="3678200011"/>
                  </a:ext>
                </a:extLst>
              </a:tr>
              <a:tr h="472947">
                <a:tc>
                  <a:txBody>
                    <a:bodyPr/>
                    <a:lstStyle/>
                    <a:p>
                      <a:pPr>
                        <a:lnSpc>
                          <a:spcPct val="115000"/>
                        </a:lnSpc>
                        <a:spcAft>
                          <a:spcPts val="1000"/>
                        </a:spcAft>
                      </a:pPr>
                      <a:r>
                        <a:rPr lang="en-GB" sz="800">
                          <a:effectLst/>
                        </a:rPr>
                        <a:t>1.00-1.45</a:t>
                      </a:r>
                      <a:endParaRPr lang="en-GB" sz="700">
                        <a:effectLst/>
                        <a:latin typeface="Calibri" panose="020F0502020204030204" pitchFamily="34" charset="0"/>
                        <a:ea typeface="Calibri" panose="020F0502020204030204" pitchFamily="34" charset="0"/>
                        <a:cs typeface="Times New Roman" panose="02020603050405020304" pitchFamily="18" charset="0"/>
                      </a:endParaRPr>
                    </a:p>
                  </a:txBody>
                  <a:tcPr marL="35287" marR="35287" marT="0" marB="0"/>
                </a:tc>
                <a:tc>
                  <a:txBody>
                    <a:bodyPr/>
                    <a:lstStyle/>
                    <a:p>
                      <a:pPr>
                        <a:lnSpc>
                          <a:spcPct val="115000"/>
                        </a:lnSpc>
                        <a:spcAft>
                          <a:spcPts val="1000"/>
                        </a:spcAft>
                      </a:pPr>
                      <a:r>
                        <a:rPr lang="en-GB" sz="800">
                          <a:effectLst/>
                          <a:highlight>
                            <a:srgbClr val="00FFFF"/>
                          </a:highlight>
                        </a:rPr>
                        <a:t>Language </a:t>
                      </a:r>
                      <a:r>
                        <a:rPr lang="en-GB" sz="800" dirty="0">
                          <a:effectLst/>
                          <a:highlight>
                            <a:srgbClr val="00FFFF"/>
                          </a:highlight>
                        </a:rPr>
                        <a:t>Activities</a:t>
                      </a:r>
                      <a:endParaRPr lang="en-GB" sz="700" dirty="0">
                        <a:effectLst/>
                        <a:highlight>
                          <a:srgbClr val="00FFFF"/>
                        </a:highlight>
                        <a:latin typeface="Calibri" panose="020F0502020204030204" pitchFamily="34" charset="0"/>
                        <a:ea typeface="Calibri" panose="020F0502020204030204" pitchFamily="34" charset="0"/>
                        <a:cs typeface="Times New Roman" panose="02020603050405020304" pitchFamily="18" charset="0"/>
                      </a:endParaRPr>
                    </a:p>
                  </a:txBody>
                  <a:tcPr marL="35287" marR="35287" marT="0" marB="0"/>
                </a:tc>
                <a:tc>
                  <a:txBody>
                    <a:bodyPr/>
                    <a:lstStyle/>
                    <a:p>
                      <a:pPr indent="457200">
                        <a:lnSpc>
                          <a:spcPct val="115000"/>
                        </a:lnSpc>
                        <a:spcAft>
                          <a:spcPts val="1000"/>
                        </a:spcAft>
                      </a:pPr>
                      <a:r>
                        <a:rPr lang="en-GB" sz="800" dirty="0">
                          <a:effectLst/>
                          <a:highlight>
                            <a:srgbClr val="00FFFF"/>
                          </a:highlight>
                        </a:rPr>
                        <a:t>PE </a:t>
                      </a:r>
                      <a:endParaRPr lang="en-GB" sz="700" dirty="0">
                        <a:effectLst/>
                        <a:highlight>
                          <a:srgbClr val="00FFFF"/>
                        </a:highlight>
                        <a:latin typeface="Calibri" panose="020F0502020204030204" pitchFamily="34" charset="0"/>
                        <a:ea typeface="Calibri" panose="020F0502020204030204" pitchFamily="34" charset="0"/>
                        <a:cs typeface="Times New Roman" panose="02020603050405020304" pitchFamily="18" charset="0"/>
                      </a:endParaRPr>
                    </a:p>
                  </a:txBody>
                  <a:tcPr marL="35287" marR="35287" marT="0" marB="0"/>
                </a:tc>
                <a:tc>
                  <a:txBody>
                    <a:bodyPr/>
                    <a:lstStyle/>
                    <a:p>
                      <a:pPr>
                        <a:lnSpc>
                          <a:spcPct val="115000"/>
                        </a:lnSpc>
                        <a:spcAft>
                          <a:spcPts val="1000"/>
                        </a:spcAft>
                      </a:pPr>
                      <a:r>
                        <a:rPr lang="it-IT" sz="800" dirty="0">
                          <a:effectLst/>
                          <a:highlight>
                            <a:srgbClr val="00FFFF"/>
                          </a:highlight>
                          <a:latin typeface="Calibri" panose="020F0502020204030204" pitchFamily="34" charset="0"/>
                          <a:ea typeface="Calibri" panose="020F0502020204030204" pitchFamily="34" charset="0"/>
                          <a:cs typeface="Times New Roman" panose="02020603050405020304" pitchFamily="18" charset="0"/>
                        </a:rPr>
                        <a:t>PE</a:t>
                      </a:r>
                      <a:endParaRPr lang="en-GB" sz="700" dirty="0">
                        <a:effectLst/>
                        <a:highlight>
                          <a:srgbClr val="00FFFF"/>
                        </a:highlight>
                        <a:latin typeface="Calibri" panose="020F0502020204030204" pitchFamily="34" charset="0"/>
                        <a:ea typeface="Calibri" panose="020F0502020204030204" pitchFamily="34" charset="0"/>
                        <a:cs typeface="Times New Roman" panose="02020603050405020304" pitchFamily="18" charset="0"/>
                      </a:endParaRPr>
                    </a:p>
                  </a:txBody>
                  <a:tcPr marL="35287" marR="35287" marT="0" marB="0"/>
                </a:tc>
                <a:tc>
                  <a:txBody>
                    <a:bodyPr/>
                    <a:lstStyle/>
                    <a:p>
                      <a:pPr>
                        <a:lnSpc>
                          <a:spcPct val="115000"/>
                        </a:lnSpc>
                        <a:spcAft>
                          <a:spcPts val="1000"/>
                        </a:spcAft>
                      </a:pPr>
                      <a:r>
                        <a:rPr lang="en-GB" sz="800" dirty="0">
                          <a:effectLst/>
                          <a:highlight>
                            <a:srgbClr val="00FFFF"/>
                          </a:highlight>
                        </a:rPr>
                        <a:t>Structured Play activities</a:t>
                      </a:r>
                      <a:endParaRPr lang="en-GB" sz="700" dirty="0">
                        <a:effectLst/>
                        <a:highlight>
                          <a:srgbClr val="00FFFF"/>
                        </a:highlight>
                        <a:latin typeface="Calibri" panose="020F0502020204030204" pitchFamily="34" charset="0"/>
                        <a:ea typeface="Calibri" panose="020F0502020204030204" pitchFamily="34" charset="0"/>
                        <a:cs typeface="Times New Roman" panose="02020603050405020304" pitchFamily="18" charset="0"/>
                      </a:endParaRPr>
                    </a:p>
                  </a:txBody>
                  <a:tcPr marL="35287" marR="35287" marT="0" marB="0"/>
                </a:tc>
                <a:tc>
                  <a:txBody>
                    <a:bodyPr/>
                    <a:lstStyle/>
                    <a:p>
                      <a:pPr>
                        <a:lnSpc>
                          <a:spcPct val="115000"/>
                        </a:lnSpc>
                        <a:spcAft>
                          <a:spcPts val="1000"/>
                        </a:spcAft>
                      </a:pPr>
                      <a:r>
                        <a:rPr lang="en-GB" sz="900" dirty="0">
                          <a:effectLst/>
                          <a:highlight>
                            <a:srgbClr val="00FFFF"/>
                          </a:highlight>
                          <a:latin typeface="Calibri" panose="020F0502020204030204" pitchFamily="34" charset="0"/>
                          <a:ea typeface="Calibri" panose="020F0502020204030204" pitchFamily="34" charset="0"/>
                          <a:cs typeface="Times New Roman" panose="02020603050405020304" pitchFamily="18" charset="0"/>
                        </a:rPr>
                        <a:t>Structured Play</a:t>
                      </a:r>
                      <a:endParaRPr lang="en-GB" sz="800" dirty="0">
                        <a:effectLst/>
                        <a:highlight>
                          <a:srgbClr val="00FFFF"/>
                        </a:highlight>
                        <a:latin typeface="Calibri" panose="020F0502020204030204" pitchFamily="34" charset="0"/>
                        <a:ea typeface="Calibri" panose="020F0502020204030204" pitchFamily="34" charset="0"/>
                        <a:cs typeface="Times New Roman" panose="02020603050405020304" pitchFamily="18" charset="0"/>
                      </a:endParaRPr>
                    </a:p>
                  </a:txBody>
                  <a:tcPr marL="35287" marR="35287" marT="0" marB="0"/>
                </a:tc>
                <a:extLst>
                  <a:ext uri="{0D108BD9-81ED-4DB2-BD59-A6C34878D82A}">
                    <a16:rowId xmlns:a16="http://schemas.microsoft.com/office/drawing/2014/main" val="713021537"/>
                  </a:ext>
                </a:extLst>
              </a:tr>
              <a:tr h="169899">
                <a:tc>
                  <a:txBody>
                    <a:bodyPr/>
                    <a:lstStyle/>
                    <a:p>
                      <a:pPr>
                        <a:lnSpc>
                          <a:spcPct val="115000"/>
                        </a:lnSpc>
                        <a:spcAft>
                          <a:spcPts val="1000"/>
                        </a:spcAft>
                      </a:pPr>
                      <a:r>
                        <a:rPr lang="en-GB" sz="800">
                          <a:effectLst/>
                        </a:rPr>
                        <a:t>1.50-2.00</a:t>
                      </a:r>
                      <a:endParaRPr lang="en-GB" sz="700">
                        <a:effectLst/>
                        <a:latin typeface="Calibri" panose="020F0502020204030204" pitchFamily="34" charset="0"/>
                        <a:ea typeface="Calibri" panose="020F0502020204030204" pitchFamily="34" charset="0"/>
                        <a:cs typeface="Times New Roman" panose="02020603050405020304" pitchFamily="18" charset="0"/>
                      </a:endParaRPr>
                    </a:p>
                  </a:txBody>
                  <a:tcPr marL="35287" marR="35287" marT="0" marB="0"/>
                </a:tc>
                <a:tc>
                  <a:txBody>
                    <a:bodyPr/>
                    <a:lstStyle/>
                    <a:p>
                      <a:pPr>
                        <a:lnSpc>
                          <a:spcPct val="115000"/>
                        </a:lnSpc>
                        <a:spcAft>
                          <a:spcPts val="1000"/>
                        </a:spcAft>
                      </a:pPr>
                      <a:r>
                        <a:rPr lang="fr-FR" sz="800">
                          <a:effectLst/>
                        </a:rPr>
                        <a:t>Preparations for hometime</a:t>
                      </a:r>
                      <a:endParaRPr lang="en-GB" sz="700">
                        <a:effectLst/>
                        <a:latin typeface="Calibri" panose="020F0502020204030204" pitchFamily="34" charset="0"/>
                        <a:ea typeface="Calibri" panose="020F0502020204030204" pitchFamily="34" charset="0"/>
                        <a:cs typeface="Times New Roman" panose="02020603050405020304" pitchFamily="18" charset="0"/>
                      </a:endParaRPr>
                    </a:p>
                  </a:txBody>
                  <a:tcPr marL="35287" marR="35287" marT="0" marB="0"/>
                </a:tc>
                <a:tc>
                  <a:txBody>
                    <a:bodyPr/>
                    <a:lstStyle/>
                    <a:p>
                      <a:pPr>
                        <a:lnSpc>
                          <a:spcPct val="115000"/>
                        </a:lnSpc>
                        <a:spcAft>
                          <a:spcPts val="1000"/>
                        </a:spcAft>
                      </a:pPr>
                      <a:r>
                        <a:rPr lang="fr-FR" sz="800" dirty="0" err="1">
                          <a:effectLst/>
                        </a:rPr>
                        <a:t>Preparations</a:t>
                      </a:r>
                      <a:r>
                        <a:rPr lang="fr-FR" sz="800" dirty="0">
                          <a:effectLst/>
                        </a:rPr>
                        <a:t> for </a:t>
                      </a:r>
                      <a:r>
                        <a:rPr lang="fr-FR" sz="800" dirty="0" err="1">
                          <a:effectLst/>
                        </a:rPr>
                        <a:t>hometime</a:t>
                      </a:r>
                      <a:endParaRPr lang="en-GB" sz="700" dirty="0">
                        <a:effectLst/>
                        <a:latin typeface="Calibri" panose="020F0502020204030204" pitchFamily="34" charset="0"/>
                        <a:ea typeface="Calibri" panose="020F0502020204030204" pitchFamily="34" charset="0"/>
                        <a:cs typeface="Times New Roman" panose="02020603050405020304" pitchFamily="18" charset="0"/>
                      </a:endParaRPr>
                    </a:p>
                  </a:txBody>
                  <a:tcPr marL="35287" marR="35287" marT="0" marB="0"/>
                </a:tc>
                <a:tc>
                  <a:txBody>
                    <a:bodyPr/>
                    <a:lstStyle/>
                    <a:p>
                      <a:pPr>
                        <a:lnSpc>
                          <a:spcPct val="115000"/>
                        </a:lnSpc>
                        <a:spcAft>
                          <a:spcPts val="1000"/>
                        </a:spcAft>
                      </a:pPr>
                      <a:r>
                        <a:rPr lang="fr-FR" sz="800">
                          <a:effectLst/>
                        </a:rPr>
                        <a:t>Preparations for hometime</a:t>
                      </a:r>
                      <a:endParaRPr lang="en-GB" sz="700">
                        <a:effectLst/>
                        <a:latin typeface="Calibri" panose="020F0502020204030204" pitchFamily="34" charset="0"/>
                        <a:ea typeface="Calibri" panose="020F0502020204030204" pitchFamily="34" charset="0"/>
                        <a:cs typeface="Times New Roman" panose="02020603050405020304" pitchFamily="18" charset="0"/>
                      </a:endParaRPr>
                    </a:p>
                  </a:txBody>
                  <a:tcPr marL="35287" marR="35287" marT="0" marB="0"/>
                </a:tc>
                <a:tc>
                  <a:txBody>
                    <a:bodyPr/>
                    <a:lstStyle/>
                    <a:p>
                      <a:pPr>
                        <a:lnSpc>
                          <a:spcPct val="115000"/>
                        </a:lnSpc>
                        <a:spcAft>
                          <a:spcPts val="1000"/>
                        </a:spcAft>
                      </a:pPr>
                      <a:r>
                        <a:rPr lang="fr-FR" sz="800">
                          <a:effectLst/>
                        </a:rPr>
                        <a:t>Preparations for hometime</a:t>
                      </a:r>
                      <a:endParaRPr lang="en-GB" sz="700">
                        <a:effectLst/>
                        <a:latin typeface="Calibri" panose="020F0502020204030204" pitchFamily="34" charset="0"/>
                        <a:ea typeface="Calibri" panose="020F0502020204030204" pitchFamily="34" charset="0"/>
                        <a:cs typeface="Times New Roman" panose="02020603050405020304" pitchFamily="18" charset="0"/>
                      </a:endParaRPr>
                    </a:p>
                  </a:txBody>
                  <a:tcPr marL="35287" marR="35287" marT="0" marB="0"/>
                </a:tc>
                <a:tc>
                  <a:txBody>
                    <a:bodyPr/>
                    <a:lstStyle/>
                    <a:p>
                      <a:pPr>
                        <a:lnSpc>
                          <a:spcPct val="115000"/>
                        </a:lnSpc>
                        <a:spcAft>
                          <a:spcPts val="1000"/>
                        </a:spcAft>
                      </a:pPr>
                      <a:r>
                        <a:rPr lang="fr-FR" sz="800" dirty="0" err="1">
                          <a:effectLst/>
                        </a:rPr>
                        <a:t>Preparations</a:t>
                      </a:r>
                      <a:r>
                        <a:rPr lang="fr-FR" sz="800" dirty="0">
                          <a:effectLst/>
                        </a:rPr>
                        <a:t> for </a:t>
                      </a:r>
                      <a:r>
                        <a:rPr lang="fr-FR" sz="800" dirty="0" err="1">
                          <a:effectLst/>
                        </a:rPr>
                        <a:t>hometime</a:t>
                      </a:r>
                      <a:endParaRPr lang="en-GB" sz="700" dirty="0">
                        <a:effectLst/>
                        <a:latin typeface="Calibri" panose="020F0502020204030204" pitchFamily="34" charset="0"/>
                        <a:ea typeface="Calibri" panose="020F0502020204030204" pitchFamily="34" charset="0"/>
                        <a:cs typeface="Times New Roman" panose="02020603050405020304" pitchFamily="18" charset="0"/>
                      </a:endParaRPr>
                    </a:p>
                  </a:txBody>
                  <a:tcPr marL="35287" marR="35287" marT="0" marB="0"/>
                </a:tc>
                <a:extLst>
                  <a:ext uri="{0D108BD9-81ED-4DB2-BD59-A6C34878D82A}">
                    <a16:rowId xmlns:a16="http://schemas.microsoft.com/office/drawing/2014/main" val="3468337875"/>
                  </a:ext>
                </a:extLst>
              </a:tr>
            </a:tbl>
          </a:graphicData>
        </a:graphic>
      </p:graphicFrame>
    </p:spTree>
    <p:extLst>
      <p:ext uri="{BB962C8B-B14F-4D97-AF65-F5344CB8AC3E}">
        <p14:creationId xmlns:p14="http://schemas.microsoft.com/office/powerpoint/2010/main" val="168219374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24"/>
        <p:cNvGrpSpPr/>
        <p:nvPr/>
      </p:nvGrpSpPr>
      <p:grpSpPr>
        <a:xfrm>
          <a:off x="0" y="0"/>
          <a:ext cx="0" cy="0"/>
          <a:chOff x="0" y="0"/>
          <a:chExt cx="0" cy="0"/>
        </a:xfrm>
      </p:grpSpPr>
      <p:sp>
        <p:nvSpPr>
          <p:cNvPr id="125" name="Google Shape;125;p6"/>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r>
              <a:rPr lang="en-GB"/>
              <a:t>Language and Literacy</a:t>
            </a:r>
            <a:endParaRPr/>
          </a:p>
        </p:txBody>
      </p:sp>
      <p:sp>
        <p:nvSpPr>
          <p:cNvPr id="126" name="Google Shape;126;p6"/>
          <p:cNvSpPr txBox="1">
            <a:spLocks noGrp="1"/>
          </p:cNvSpPr>
          <p:nvPr>
            <p:ph type="body" idx="1"/>
          </p:nvPr>
        </p:nvSpPr>
        <p:spPr>
          <a:xfrm>
            <a:off x="467544" y="1556792"/>
            <a:ext cx="8229600" cy="4525963"/>
          </a:xfrm>
          <a:prstGeom prst="rect">
            <a:avLst/>
          </a:prstGeom>
          <a:noFill/>
          <a:ln>
            <a:noFill/>
          </a:ln>
        </p:spPr>
        <p:txBody>
          <a:bodyPr spcFirstLastPara="1" wrap="square" lIns="91425" tIns="45700" rIns="91425" bIns="45700" anchor="t" anchorCtr="0">
            <a:noAutofit/>
          </a:bodyPr>
          <a:lstStyle/>
          <a:p>
            <a:pPr marL="0" lvl="0" indent="0" algn="ctr" rtl="0">
              <a:spcBef>
                <a:spcPts val="0"/>
              </a:spcBef>
              <a:spcAft>
                <a:spcPts val="0"/>
              </a:spcAft>
              <a:buClr>
                <a:schemeClr val="dk1"/>
              </a:buClr>
              <a:buSzPts val="2400"/>
              <a:buNone/>
            </a:pPr>
            <a:r>
              <a:rPr lang="en-GB" sz="2400" b="1" dirty="0">
                <a:latin typeface="Comic Sans MS"/>
                <a:ea typeface="Comic Sans MS"/>
                <a:cs typeface="Comic Sans MS"/>
                <a:sym typeface="Comic Sans MS"/>
              </a:rPr>
              <a:t>In Irish Medium Education,</a:t>
            </a:r>
            <a:endParaRPr dirty="0"/>
          </a:p>
          <a:p>
            <a:pPr marL="0" lvl="0" indent="0" algn="ctr" rtl="0">
              <a:spcBef>
                <a:spcPts val="480"/>
              </a:spcBef>
              <a:spcAft>
                <a:spcPts val="0"/>
              </a:spcAft>
              <a:buClr>
                <a:srgbClr val="FF0000"/>
              </a:buClr>
              <a:buSzPts val="2400"/>
              <a:buNone/>
            </a:pPr>
            <a:r>
              <a:rPr lang="en-GB" sz="2400" b="1" dirty="0">
                <a:solidFill>
                  <a:srgbClr val="FF0000"/>
                </a:solidFill>
                <a:latin typeface="Comic Sans MS"/>
                <a:ea typeface="Comic Sans MS"/>
                <a:cs typeface="Comic Sans MS"/>
                <a:sym typeface="Comic Sans MS"/>
              </a:rPr>
              <a:t>Key Stage 1 </a:t>
            </a:r>
            <a:r>
              <a:rPr lang="en-GB" sz="2400" b="1" dirty="0">
                <a:latin typeface="Comic Sans MS"/>
                <a:ea typeface="Comic Sans MS"/>
                <a:cs typeface="Comic Sans MS"/>
                <a:sym typeface="Comic Sans MS"/>
              </a:rPr>
              <a:t>children are enabled to learn fundamental language and literacy skills in both</a:t>
            </a:r>
            <a:endParaRPr dirty="0"/>
          </a:p>
          <a:p>
            <a:pPr marL="0" lvl="0" indent="0" algn="ctr" rtl="0">
              <a:spcBef>
                <a:spcPts val="480"/>
              </a:spcBef>
              <a:spcAft>
                <a:spcPts val="0"/>
              </a:spcAft>
              <a:buClr>
                <a:srgbClr val="FF0000"/>
              </a:buClr>
              <a:buSzPts val="2400"/>
              <a:buNone/>
            </a:pPr>
            <a:r>
              <a:rPr lang="en-GB" sz="2400" b="1" dirty="0">
                <a:solidFill>
                  <a:srgbClr val="FF0000"/>
                </a:solidFill>
                <a:latin typeface="Comic Sans MS"/>
                <a:ea typeface="Comic Sans MS"/>
                <a:cs typeface="Comic Sans MS"/>
                <a:sym typeface="Comic Sans MS"/>
              </a:rPr>
              <a:t>English</a:t>
            </a:r>
            <a:r>
              <a:rPr lang="en-GB" sz="2400" b="1" dirty="0">
                <a:latin typeface="Comic Sans MS"/>
                <a:ea typeface="Comic Sans MS"/>
                <a:cs typeface="Comic Sans MS"/>
                <a:sym typeface="Comic Sans MS"/>
              </a:rPr>
              <a:t> and </a:t>
            </a:r>
            <a:r>
              <a:rPr lang="en-GB" sz="2400" b="1" dirty="0">
                <a:solidFill>
                  <a:srgbClr val="FF0000"/>
                </a:solidFill>
                <a:latin typeface="Comic Sans MS"/>
                <a:ea typeface="Comic Sans MS"/>
                <a:cs typeface="Comic Sans MS"/>
                <a:sym typeface="Comic Sans MS"/>
              </a:rPr>
              <a:t>Irish</a:t>
            </a:r>
            <a:r>
              <a:rPr lang="en-GB" sz="2400" b="1" dirty="0">
                <a:latin typeface="Comic Sans MS"/>
                <a:ea typeface="Comic Sans MS"/>
                <a:cs typeface="Comic Sans MS"/>
                <a:sym typeface="Comic Sans MS"/>
              </a:rPr>
              <a:t>.</a:t>
            </a:r>
            <a:endParaRPr dirty="0"/>
          </a:p>
          <a:p>
            <a:pPr marL="0" lvl="0" indent="0" algn="ctr" rtl="0">
              <a:spcBef>
                <a:spcPts val="480"/>
              </a:spcBef>
              <a:spcAft>
                <a:spcPts val="0"/>
              </a:spcAft>
              <a:buClr>
                <a:schemeClr val="dk1"/>
              </a:buClr>
              <a:buSzPts val="2400"/>
              <a:buNone/>
            </a:pPr>
            <a:r>
              <a:rPr lang="en-GB" sz="2400" b="1" u="sng" dirty="0">
                <a:latin typeface="Comic Sans MS"/>
                <a:ea typeface="Comic Sans MS"/>
                <a:cs typeface="Comic Sans MS"/>
                <a:sym typeface="Comic Sans MS"/>
              </a:rPr>
              <a:t>The next few slides go into more detail on these 3 core elements to Language and Literacy (English and Irish):</a:t>
            </a:r>
            <a:endParaRPr dirty="0"/>
          </a:p>
          <a:p>
            <a:pPr marL="342900" lvl="0" indent="-342900" algn="l" rtl="0">
              <a:spcBef>
                <a:spcPts val="480"/>
              </a:spcBef>
              <a:spcAft>
                <a:spcPts val="0"/>
              </a:spcAft>
              <a:buClr>
                <a:schemeClr val="dk1"/>
              </a:buClr>
              <a:buSzPts val="2400"/>
              <a:buChar char="•"/>
            </a:pPr>
            <a:r>
              <a:rPr lang="en-GB" sz="2400" dirty="0">
                <a:latin typeface="Comic Sans MS"/>
                <a:ea typeface="Comic Sans MS"/>
                <a:cs typeface="Comic Sans MS"/>
                <a:sym typeface="Comic Sans MS"/>
              </a:rPr>
              <a:t>Listening, Understanding and Talking,</a:t>
            </a:r>
            <a:endParaRPr dirty="0"/>
          </a:p>
          <a:p>
            <a:pPr marL="342900" lvl="0" indent="-342900" algn="l" rtl="0">
              <a:spcBef>
                <a:spcPts val="480"/>
              </a:spcBef>
              <a:spcAft>
                <a:spcPts val="0"/>
              </a:spcAft>
              <a:buClr>
                <a:schemeClr val="dk1"/>
              </a:buClr>
              <a:buSzPts val="2400"/>
              <a:buChar char="•"/>
            </a:pPr>
            <a:r>
              <a:rPr lang="en-GB" sz="2400" dirty="0">
                <a:latin typeface="Comic Sans MS"/>
                <a:ea typeface="Comic Sans MS"/>
                <a:cs typeface="Comic Sans MS"/>
                <a:sym typeface="Comic Sans MS"/>
              </a:rPr>
              <a:t>Reading</a:t>
            </a:r>
            <a:endParaRPr dirty="0"/>
          </a:p>
          <a:p>
            <a:pPr marL="342900" lvl="0" indent="-342900" algn="l" rtl="0">
              <a:spcBef>
                <a:spcPts val="480"/>
              </a:spcBef>
              <a:spcAft>
                <a:spcPts val="0"/>
              </a:spcAft>
              <a:buClr>
                <a:schemeClr val="dk1"/>
              </a:buClr>
              <a:buSzPts val="2400"/>
              <a:buChar char="•"/>
            </a:pPr>
            <a:r>
              <a:rPr lang="en-GB" sz="2400" dirty="0">
                <a:latin typeface="Comic Sans MS"/>
                <a:ea typeface="Comic Sans MS"/>
                <a:cs typeface="Comic Sans MS"/>
                <a:sym typeface="Comic Sans MS"/>
              </a:rPr>
              <a:t>Writing</a:t>
            </a:r>
            <a:endParaRPr sz="2400" dirty="0">
              <a:latin typeface="Comic Sans MS"/>
              <a:ea typeface="Comic Sans MS"/>
              <a:cs typeface="Comic Sans MS"/>
              <a:sym typeface="Comic Sans MS"/>
            </a:endParaRPr>
          </a:p>
          <a:p>
            <a:pPr marL="342900" lvl="0" indent="-139700" algn="l" rtl="0">
              <a:spcBef>
                <a:spcPts val="640"/>
              </a:spcBef>
              <a:spcAft>
                <a:spcPts val="0"/>
              </a:spcAft>
              <a:buClr>
                <a:schemeClr val="dk1"/>
              </a:buClr>
              <a:buSzPts val="3200"/>
              <a:buNone/>
            </a:pPr>
            <a:endParaRPr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30"/>
        <p:cNvGrpSpPr/>
        <p:nvPr/>
      </p:nvGrpSpPr>
      <p:grpSpPr>
        <a:xfrm>
          <a:off x="0" y="0"/>
          <a:ext cx="0" cy="0"/>
          <a:chOff x="0" y="0"/>
          <a:chExt cx="0" cy="0"/>
        </a:xfrm>
      </p:grpSpPr>
      <p:sp>
        <p:nvSpPr>
          <p:cNvPr id="131" name="Google Shape;131;p7"/>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r>
              <a:rPr lang="en-GB"/>
              <a:t>Language and Literacy</a:t>
            </a:r>
            <a:br>
              <a:rPr lang="en-GB"/>
            </a:br>
            <a:endParaRPr/>
          </a:p>
        </p:txBody>
      </p:sp>
      <p:sp>
        <p:nvSpPr>
          <p:cNvPr id="132" name="Google Shape;132;p7"/>
          <p:cNvSpPr txBox="1">
            <a:spLocks noGrp="1"/>
          </p:cNvSpPr>
          <p:nvPr>
            <p:ph type="body" idx="1"/>
          </p:nvPr>
        </p:nvSpPr>
        <p:spPr>
          <a:xfrm>
            <a:off x="611560" y="881665"/>
            <a:ext cx="8229600" cy="5139623"/>
          </a:xfrm>
          <a:prstGeom prst="rect">
            <a:avLst/>
          </a:prstGeom>
          <a:noFill/>
          <a:ln>
            <a:noFill/>
          </a:ln>
        </p:spPr>
        <p:txBody>
          <a:bodyPr spcFirstLastPara="1" wrap="square" lIns="91425" tIns="45700" rIns="91425" bIns="45700" anchor="t" anchorCtr="0">
            <a:noAutofit/>
          </a:bodyPr>
          <a:lstStyle/>
          <a:p>
            <a:pPr marL="0" lvl="0" indent="0" algn="ctr" rtl="0">
              <a:spcBef>
                <a:spcPts val="0"/>
              </a:spcBef>
              <a:spcAft>
                <a:spcPts val="0"/>
              </a:spcAft>
              <a:buClr>
                <a:schemeClr val="dk1"/>
              </a:buClr>
              <a:buSzPts val="3200"/>
              <a:buNone/>
            </a:pPr>
            <a:endParaRPr b="1" u="sng" dirty="0">
              <a:latin typeface="Comic Sans MS"/>
              <a:ea typeface="Comic Sans MS"/>
              <a:cs typeface="Comic Sans MS"/>
              <a:sym typeface="Comic Sans MS"/>
            </a:endParaRPr>
          </a:p>
          <a:p>
            <a:pPr marL="0" lvl="0" indent="0" algn="ctr" rtl="0">
              <a:spcBef>
                <a:spcPts val="360"/>
              </a:spcBef>
              <a:spcAft>
                <a:spcPts val="0"/>
              </a:spcAft>
              <a:buClr>
                <a:schemeClr val="dk1"/>
              </a:buClr>
              <a:buSzPts val="1800"/>
              <a:buNone/>
            </a:pPr>
            <a:r>
              <a:rPr lang="en-GB" sz="1800" b="1" u="sng" dirty="0">
                <a:latin typeface="Comic Sans MS"/>
                <a:ea typeface="Comic Sans MS"/>
                <a:cs typeface="Comic Sans MS"/>
                <a:sym typeface="Comic Sans MS"/>
              </a:rPr>
              <a:t>Listening, Understanding and Talking</a:t>
            </a:r>
            <a:endParaRPr sz="1800" u="sng" dirty="0">
              <a:latin typeface="Comic Sans MS"/>
              <a:ea typeface="Comic Sans MS"/>
              <a:cs typeface="Comic Sans MS"/>
              <a:sym typeface="Comic Sans MS"/>
            </a:endParaRPr>
          </a:p>
          <a:p>
            <a:pPr marL="342900" lvl="0" indent="-342900" algn="l" rtl="0">
              <a:spcBef>
                <a:spcPts val="360"/>
              </a:spcBef>
              <a:spcAft>
                <a:spcPts val="0"/>
              </a:spcAft>
              <a:buClr>
                <a:schemeClr val="dk1"/>
              </a:buClr>
              <a:buSzPts val="1800"/>
              <a:buChar char="•"/>
            </a:pPr>
            <a:r>
              <a:rPr lang="en-GB" sz="1800" dirty="0">
                <a:latin typeface="Comic Sans MS"/>
                <a:ea typeface="Comic Sans MS"/>
                <a:cs typeface="Comic Sans MS"/>
                <a:sym typeface="Comic Sans MS"/>
              </a:rPr>
              <a:t>Participate in listening, understanding and talking in all the areas of learning outlined in the Big Picture</a:t>
            </a:r>
            <a:endParaRPr sz="1800" dirty="0">
              <a:latin typeface="Comic Sans MS"/>
              <a:ea typeface="Comic Sans MS"/>
              <a:cs typeface="Comic Sans MS"/>
              <a:sym typeface="Comic Sans MS"/>
            </a:endParaRPr>
          </a:p>
          <a:p>
            <a:pPr marL="0" lvl="0" indent="0" algn="l" rtl="0">
              <a:spcBef>
                <a:spcPts val="360"/>
              </a:spcBef>
              <a:spcAft>
                <a:spcPts val="0"/>
              </a:spcAft>
              <a:buClr>
                <a:schemeClr val="dk1"/>
              </a:buClr>
              <a:buSzPts val="1800"/>
              <a:buNone/>
            </a:pPr>
            <a:endParaRPr sz="1800" dirty="0">
              <a:latin typeface="Comic Sans MS"/>
              <a:ea typeface="Comic Sans MS"/>
              <a:cs typeface="Comic Sans MS"/>
              <a:sym typeface="Comic Sans MS"/>
            </a:endParaRPr>
          </a:p>
          <a:p>
            <a:pPr marL="342900" lvl="0" indent="-342900" algn="l" rtl="0">
              <a:spcBef>
                <a:spcPts val="360"/>
              </a:spcBef>
              <a:spcAft>
                <a:spcPts val="0"/>
              </a:spcAft>
              <a:buClr>
                <a:schemeClr val="dk1"/>
              </a:buClr>
              <a:buSzPts val="1800"/>
              <a:buChar char="•"/>
            </a:pPr>
            <a:r>
              <a:rPr lang="en-GB" sz="1800" dirty="0">
                <a:latin typeface="Comic Sans MS"/>
                <a:ea typeface="Comic Sans MS"/>
                <a:cs typeface="Comic Sans MS"/>
                <a:sym typeface="Comic Sans MS"/>
              </a:rPr>
              <a:t>Listen to, respond to and explore stories, poems, songs, drama and media texts through use of traditional and digital resources</a:t>
            </a:r>
            <a:endParaRPr dirty="0"/>
          </a:p>
          <a:p>
            <a:pPr marL="0" lvl="0" indent="0" algn="l" rtl="0">
              <a:spcBef>
                <a:spcPts val="360"/>
              </a:spcBef>
              <a:spcAft>
                <a:spcPts val="0"/>
              </a:spcAft>
              <a:buClr>
                <a:schemeClr val="dk1"/>
              </a:buClr>
              <a:buSzPts val="1800"/>
              <a:buNone/>
            </a:pPr>
            <a:endParaRPr sz="1800" dirty="0">
              <a:latin typeface="Comic Sans MS"/>
              <a:ea typeface="Comic Sans MS"/>
              <a:cs typeface="Comic Sans MS"/>
              <a:sym typeface="Comic Sans MS"/>
            </a:endParaRPr>
          </a:p>
          <a:p>
            <a:pPr marL="342900" lvl="0" indent="-342900" algn="l" rtl="0">
              <a:spcBef>
                <a:spcPts val="360"/>
              </a:spcBef>
              <a:spcAft>
                <a:spcPts val="0"/>
              </a:spcAft>
              <a:buClr>
                <a:schemeClr val="dk1"/>
              </a:buClr>
              <a:buSzPts val="1800"/>
              <a:buChar char="•"/>
            </a:pPr>
            <a:r>
              <a:rPr lang="en-GB" sz="1800" dirty="0">
                <a:latin typeface="Comic Sans MS"/>
                <a:ea typeface="Comic Sans MS"/>
                <a:cs typeface="Comic Sans MS"/>
                <a:sym typeface="Comic Sans MS"/>
              </a:rPr>
              <a:t>Listen to and respond to guidance and instruction</a:t>
            </a:r>
            <a:endParaRPr dirty="0"/>
          </a:p>
          <a:p>
            <a:pPr marL="0" lvl="0" indent="0" algn="l" rtl="0">
              <a:spcBef>
                <a:spcPts val="360"/>
              </a:spcBef>
              <a:spcAft>
                <a:spcPts val="0"/>
              </a:spcAft>
              <a:buClr>
                <a:schemeClr val="dk1"/>
              </a:buClr>
              <a:buSzPts val="1800"/>
              <a:buNone/>
            </a:pPr>
            <a:endParaRPr sz="1800" dirty="0">
              <a:latin typeface="Comic Sans MS"/>
              <a:ea typeface="Comic Sans MS"/>
              <a:cs typeface="Comic Sans MS"/>
              <a:sym typeface="Comic Sans MS"/>
            </a:endParaRPr>
          </a:p>
          <a:p>
            <a:pPr marL="342900" lvl="0" indent="-342900" algn="l" rtl="0">
              <a:spcBef>
                <a:spcPts val="360"/>
              </a:spcBef>
              <a:spcAft>
                <a:spcPts val="0"/>
              </a:spcAft>
              <a:buClr>
                <a:schemeClr val="dk1"/>
              </a:buClr>
              <a:buSzPts val="1800"/>
              <a:buChar char="•"/>
            </a:pPr>
            <a:r>
              <a:rPr lang="en-GB" sz="1800" dirty="0">
                <a:latin typeface="Comic Sans MS"/>
                <a:ea typeface="Comic Sans MS"/>
                <a:cs typeface="Comic Sans MS"/>
                <a:sym typeface="Comic Sans MS"/>
              </a:rPr>
              <a:t>Listen to, understand and take part in group and paired activities</a:t>
            </a:r>
            <a:endParaRPr dirty="0"/>
          </a:p>
          <a:p>
            <a:pPr marL="0" lvl="0" indent="0" algn="l" rtl="0">
              <a:spcBef>
                <a:spcPts val="360"/>
              </a:spcBef>
              <a:spcAft>
                <a:spcPts val="0"/>
              </a:spcAft>
              <a:buClr>
                <a:schemeClr val="dk1"/>
              </a:buClr>
              <a:buSzPts val="1800"/>
              <a:buNone/>
            </a:pPr>
            <a:endParaRPr sz="1800" dirty="0">
              <a:latin typeface="Comic Sans MS"/>
              <a:ea typeface="Comic Sans MS"/>
              <a:cs typeface="Comic Sans MS"/>
              <a:sym typeface="Comic Sans MS"/>
            </a:endParaRPr>
          </a:p>
          <a:p>
            <a:pPr marL="342900" lvl="0" indent="-342900" algn="l" rtl="0">
              <a:spcBef>
                <a:spcPts val="360"/>
              </a:spcBef>
              <a:spcAft>
                <a:spcPts val="0"/>
              </a:spcAft>
              <a:buClr>
                <a:schemeClr val="dk1"/>
              </a:buClr>
              <a:buSzPts val="1800"/>
              <a:buChar char="•"/>
            </a:pPr>
            <a:r>
              <a:rPr lang="en-GB" sz="1800" dirty="0">
                <a:latin typeface="Comic Sans MS"/>
                <a:ea typeface="Comic Sans MS"/>
                <a:cs typeface="Comic Sans MS"/>
                <a:sym typeface="Comic Sans MS"/>
              </a:rPr>
              <a:t>Describe and talk about real experiences and imaginary situations and about people, places, events and artefacts </a:t>
            </a:r>
            <a:r>
              <a:rPr lang="en-GB" sz="1800" i="1" dirty="0">
                <a:latin typeface="Comic Sans MS"/>
                <a:ea typeface="Comic Sans MS"/>
                <a:cs typeface="Comic Sans MS"/>
                <a:sym typeface="Comic Sans MS"/>
              </a:rPr>
              <a:t>(for example, talk about a dream they had)</a:t>
            </a:r>
            <a:endParaRPr sz="1800" dirty="0">
              <a:latin typeface="Comic Sans MS"/>
              <a:ea typeface="Comic Sans MS"/>
              <a:cs typeface="Comic Sans MS"/>
              <a:sym typeface="Comic Sans MS"/>
            </a:endParaRPr>
          </a:p>
          <a:p>
            <a:pPr marL="342900" lvl="0" indent="-215900" algn="l" rtl="0">
              <a:spcBef>
                <a:spcPts val="400"/>
              </a:spcBef>
              <a:spcAft>
                <a:spcPts val="0"/>
              </a:spcAft>
              <a:buClr>
                <a:schemeClr val="dk1"/>
              </a:buClr>
              <a:buSzPts val="2000"/>
              <a:buNone/>
            </a:pPr>
            <a:endParaRPr sz="2000"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36"/>
        <p:cNvGrpSpPr/>
        <p:nvPr/>
      </p:nvGrpSpPr>
      <p:grpSpPr>
        <a:xfrm>
          <a:off x="0" y="0"/>
          <a:ext cx="0" cy="0"/>
          <a:chOff x="0" y="0"/>
          <a:chExt cx="0" cy="0"/>
        </a:xfrm>
      </p:grpSpPr>
      <p:sp>
        <p:nvSpPr>
          <p:cNvPr id="137" name="Google Shape;137;p8"/>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r>
              <a:rPr lang="en-GB"/>
              <a:t>Language and Literacy</a:t>
            </a:r>
            <a:endParaRPr/>
          </a:p>
        </p:txBody>
      </p:sp>
      <p:sp>
        <p:nvSpPr>
          <p:cNvPr id="138" name="Google Shape;138;p8"/>
          <p:cNvSpPr txBox="1">
            <a:spLocks noGrp="1"/>
          </p:cNvSpPr>
          <p:nvPr>
            <p:ph type="body" idx="1"/>
          </p:nvPr>
        </p:nvSpPr>
        <p:spPr>
          <a:xfrm>
            <a:off x="457200" y="1556792"/>
            <a:ext cx="8229600" cy="4525963"/>
          </a:xfrm>
          <a:prstGeom prst="rect">
            <a:avLst/>
          </a:prstGeom>
          <a:noFill/>
          <a:ln>
            <a:noFill/>
          </a:ln>
        </p:spPr>
        <p:txBody>
          <a:bodyPr spcFirstLastPara="1" wrap="square" lIns="91425" tIns="45700" rIns="91425" bIns="45700" anchor="t" anchorCtr="0">
            <a:noAutofit/>
          </a:bodyPr>
          <a:lstStyle/>
          <a:p>
            <a:pPr marL="0" lvl="0" indent="0" algn="ctr" rtl="0">
              <a:spcBef>
                <a:spcPts val="0"/>
              </a:spcBef>
              <a:spcAft>
                <a:spcPts val="0"/>
              </a:spcAft>
              <a:buClr>
                <a:schemeClr val="dk1"/>
              </a:buClr>
              <a:buSzPts val="1800"/>
              <a:buNone/>
            </a:pPr>
            <a:r>
              <a:rPr lang="en-GB" sz="1800" b="1" u="sng" dirty="0">
                <a:latin typeface="Comic Sans MS"/>
                <a:ea typeface="Comic Sans MS"/>
                <a:cs typeface="Comic Sans MS"/>
                <a:sym typeface="Comic Sans MS"/>
              </a:rPr>
              <a:t>Reading</a:t>
            </a:r>
            <a:endParaRPr sz="1800" u="sng" dirty="0">
              <a:latin typeface="Comic Sans MS"/>
              <a:ea typeface="Comic Sans MS"/>
              <a:cs typeface="Comic Sans MS"/>
              <a:sym typeface="Comic Sans MS"/>
            </a:endParaRPr>
          </a:p>
          <a:p>
            <a:pPr marL="342900" lvl="0" indent="-342900" algn="l" rtl="0">
              <a:spcBef>
                <a:spcPts val="320"/>
              </a:spcBef>
              <a:spcAft>
                <a:spcPts val="0"/>
              </a:spcAft>
              <a:buClr>
                <a:schemeClr val="dk1"/>
              </a:buClr>
              <a:buSzPts val="1600"/>
              <a:buChar char="•"/>
            </a:pPr>
            <a:r>
              <a:rPr lang="en-GB" sz="1600" dirty="0">
                <a:latin typeface="Comic Sans MS"/>
                <a:ea typeface="Comic Sans MS"/>
                <a:cs typeface="Comic Sans MS"/>
                <a:sym typeface="Comic Sans MS"/>
              </a:rPr>
              <a:t>Participate in shared reading experiences - for example; reading online books using the Interactive Whiteboard.</a:t>
            </a:r>
            <a:endParaRPr sz="1600" dirty="0">
              <a:latin typeface="Comic Sans MS"/>
              <a:ea typeface="Comic Sans MS"/>
              <a:cs typeface="Comic Sans MS"/>
              <a:sym typeface="Comic Sans MS"/>
            </a:endParaRPr>
          </a:p>
          <a:p>
            <a:pPr marL="0" lvl="0" indent="0" algn="l" rtl="0">
              <a:spcBef>
                <a:spcPts val="320"/>
              </a:spcBef>
              <a:spcAft>
                <a:spcPts val="0"/>
              </a:spcAft>
              <a:buClr>
                <a:schemeClr val="dk1"/>
              </a:buClr>
              <a:buSzPts val="1600"/>
              <a:buNone/>
            </a:pPr>
            <a:endParaRPr sz="1600" dirty="0">
              <a:latin typeface="Comic Sans MS"/>
              <a:ea typeface="Comic Sans MS"/>
              <a:cs typeface="Comic Sans MS"/>
              <a:sym typeface="Comic Sans MS"/>
            </a:endParaRPr>
          </a:p>
          <a:p>
            <a:pPr marL="342900" lvl="0" indent="-342900" algn="l" rtl="0">
              <a:spcBef>
                <a:spcPts val="320"/>
              </a:spcBef>
              <a:spcAft>
                <a:spcPts val="0"/>
              </a:spcAft>
              <a:buClr>
                <a:schemeClr val="dk1"/>
              </a:buClr>
              <a:buSzPts val="1600"/>
              <a:buChar char="•"/>
            </a:pPr>
            <a:r>
              <a:rPr lang="en-GB" sz="1600" dirty="0">
                <a:latin typeface="Comic Sans MS"/>
                <a:ea typeface="Comic Sans MS"/>
                <a:cs typeface="Comic Sans MS"/>
                <a:sym typeface="Comic Sans MS"/>
              </a:rPr>
              <a:t>Participate in smaller group reading experiences. This encourages the children to answer out well and get engaged in discussions based on texts. </a:t>
            </a:r>
            <a:endParaRPr dirty="0"/>
          </a:p>
          <a:p>
            <a:pPr marL="0" lvl="0" indent="0" algn="l" rtl="0">
              <a:spcBef>
                <a:spcPts val="320"/>
              </a:spcBef>
              <a:spcAft>
                <a:spcPts val="0"/>
              </a:spcAft>
              <a:buClr>
                <a:schemeClr val="dk1"/>
              </a:buClr>
              <a:buSzPts val="1600"/>
              <a:buNone/>
            </a:pPr>
            <a:endParaRPr sz="1600" dirty="0">
              <a:latin typeface="Comic Sans MS"/>
              <a:ea typeface="Comic Sans MS"/>
              <a:cs typeface="Comic Sans MS"/>
              <a:sym typeface="Comic Sans MS"/>
            </a:endParaRPr>
          </a:p>
          <a:p>
            <a:pPr marL="342900" lvl="0" indent="-342900" algn="l" rtl="0">
              <a:spcBef>
                <a:spcPts val="320"/>
              </a:spcBef>
              <a:spcAft>
                <a:spcPts val="0"/>
              </a:spcAft>
              <a:buClr>
                <a:schemeClr val="dk1"/>
              </a:buClr>
              <a:buSzPts val="1600"/>
              <a:buChar char="•"/>
            </a:pPr>
            <a:r>
              <a:rPr lang="en-GB" sz="1600" dirty="0">
                <a:latin typeface="Comic Sans MS"/>
                <a:ea typeface="Comic Sans MS"/>
                <a:cs typeface="Comic Sans MS"/>
                <a:sym typeface="Comic Sans MS"/>
              </a:rPr>
              <a:t>Focused learning, specific tasks based on the reading material.</a:t>
            </a:r>
            <a:endParaRPr sz="1600" dirty="0">
              <a:latin typeface="Comic Sans MS"/>
              <a:ea typeface="Comic Sans MS"/>
              <a:cs typeface="Comic Sans MS"/>
              <a:sym typeface="Comic Sans MS"/>
            </a:endParaRPr>
          </a:p>
          <a:p>
            <a:pPr marL="0" lvl="0" indent="0" algn="l" rtl="0">
              <a:spcBef>
                <a:spcPts val="320"/>
              </a:spcBef>
              <a:spcAft>
                <a:spcPts val="0"/>
              </a:spcAft>
              <a:buClr>
                <a:schemeClr val="dk1"/>
              </a:buClr>
              <a:buSzPts val="1600"/>
              <a:buNone/>
            </a:pPr>
            <a:endParaRPr sz="1600" dirty="0">
              <a:latin typeface="Comic Sans MS"/>
              <a:ea typeface="Comic Sans MS"/>
              <a:cs typeface="Comic Sans MS"/>
              <a:sym typeface="Comic Sans MS"/>
            </a:endParaRPr>
          </a:p>
          <a:p>
            <a:pPr marL="342900" lvl="0" indent="-342900" algn="l" rtl="0">
              <a:spcBef>
                <a:spcPts val="320"/>
              </a:spcBef>
              <a:spcAft>
                <a:spcPts val="0"/>
              </a:spcAft>
              <a:buClr>
                <a:schemeClr val="dk1"/>
              </a:buClr>
              <a:buSzPts val="1600"/>
              <a:buChar char="•"/>
            </a:pPr>
            <a:r>
              <a:rPr lang="en-GB" sz="1600" dirty="0" err="1">
                <a:latin typeface="Comic Sans MS"/>
                <a:ea typeface="Comic Sans MS"/>
                <a:cs typeface="Comic Sans MS"/>
                <a:sym typeface="Comic Sans MS"/>
              </a:rPr>
              <a:t>Fónaic</a:t>
            </a:r>
            <a:r>
              <a:rPr lang="en-GB" sz="1600" dirty="0">
                <a:latin typeface="Comic Sans MS"/>
                <a:ea typeface="Comic Sans MS"/>
                <a:cs typeface="Comic Sans MS"/>
                <a:sym typeface="Comic Sans MS"/>
              </a:rPr>
              <a:t> na </a:t>
            </a:r>
            <a:r>
              <a:rPr lang="en-GB" sz="1600" dirty="0" err="1">
                <a:latin typeface="Comic Sans MS"/>
                <a:ea typeface="Comic Sans MS"/>
                <a:cs typeface="Comic Sans MS"/>
                <a:sym typeface="Comic Sans MS"/>
              </a:rPr>
              <a:t>Gaeilge</a:t>
            </a:r>
            <a:r>
              <a:rPr lang="en-GB" sz="1600" dirty="0">
                <a:latin typeface="Comic Sans MS"/>
                <a:ea typeface="Comic Sans MS"/>
                <a:cs typeface="Comic Sans MS"/>
                <a:sym typeface="Comic Sans MS"/>
              </a:rPr>
              <a:t>, learning about sounds (</a:t>
            </a:r>
            <a:r>
              <a:rPr lang="en-GB" sz="1600" dirty="0" err="1">
                <a:latin typeface="Comic Sans MS"/>
                <a:ea typeface="Comic Sans MS"/>
                <a:cs typeface="Comic Sans MS"/>
                <a:sym typeface="Comic Sans MS"/>
              </a:rPr>
              <a:t>fuaimeanna</a:t>
            </a:r>
            <a:r>
              <a:rPr lang="en-GB" sz="1600" dirty="0">
                <a:latin typeface="Comic Sans MS"/>
                <a:ea typeface="Comic Sans MS"/>
                <a:cs typeface="Comic Sans MS"/>
                <a:sym typeface="Comic Sans MS"/>
              </a:rPr>
              <a:t>). Encouraging children to sound out words.</a:t>
            </a:r>
            <a:endParaRPr dirty="0"/>
          </a:p>
          <a:p>
            <a:pPr marL="342900" lvl="0" indent="-241300" algn="l" rtl="0">
              <a:spcBef>
                <a:spcPts val="320"/>
              </a:spcBef>
              <a:spcAft>
                <a:spcPts val="0"/>
              </a:spcAft>
              <a:buClr>
                <a:schemeClr val="dk1"/>
              </a:buClr>
              <a:buSzPts val="1600"/>
              <a:buNone/>
            </a:pPr>
            <a:endParaRPr sz="1600" dirty="0">
              <a:latin typeface="Comic Sans MS"/>
              <a:ea typeface="Comic Sans MS"/>
              <a:cs typeface="Comic Sans MS"/>
              <a:sym typeface="Comic Sans MS"/>
            </a:endParaRPr>
          </a:p>
          <a:p>
            <a:pPr marL="342900" lvl="0" indent="-342900" algn="l" rtl="0">
              <a:spcBef>
                <a:spcPts val="320"/>
              </a:spcBef>
              <a:spcAft>
                <a:spcPts val="0"/>
              </a:spcAft>
              <a:buClr>
                <a:schemeClr val="dk1"/>
              </a:buClr>
              <a:buSzPts val="1600"/>
              <a:buChar char="•"/>
            </a:pPr>
            <a:r>
              <a:rPr lang="en-GB" sz="1600" dirty="0">
                <a:latin typeface="Comic Sans MS"/>
                <a:ea typeface="Comic Sans MS"/>
                <a:cs typeface="Comic Sans MS"/>
                <a:sym typeface="Comic Sans MS"/>
              </a:rPr>
              <a:t>Children start English in class in the 2</a:t>
            </a:r>
            <a:r>
              <a:rPr lang="en-GB" sz="1600" baseline="30000" dirty="0">
                <a:latin typeface="Comic Sans MS"/>
                <a:ea typeface="Comic Sans MS"/>
                <a:cs typeface="Comic Sans MS"/>
                <a:sym typeface="Comic Sans MS"/>
              </a:rPr>
              <a:t>nd</a:t>
            </a:r>
            <a:r>
              <a:rPr lang="en-GB" sz="1600" dirty="0">
                <a:latin typeface="Comic Sans MS"/>
                <a:ea typeface="Comic Sans MS"/>
                <a:cs typeface="Comic Sans MS"/>
                <a:sym typeface="Comic Sans MS"/>
              </a:rPr>
              <a:t> term and will have English Reading and Spelling for homework early in the 2</a:t>
            </a:r>
            <a:r>
              <a:rPr lang="en-GB" sz="1600" baseline="30000" dirty="0">
                <a:latin typeface="Comic Sans MS"/>
                <a:ea typeface="Comic Sans MS"/>
                <a:cs typeface="Comic Sans MS"/>
                <a:sym typeface="Comic Sans MS"/>
              </a:rPr>
              <a:t>nd</a:t>
            </a:r>
            <a:r>
              <a:rPr lang="en-GB" sz="1600" dirty="0">
                <a:latin typeface="Comic Sans MS"/>
                <a:ea typeface="Comic Sans MS"/>
                <a:cs typeface="Comic Sans MS"/>
                <a:sym typeface="Comic Sans MS"/>
              </a:rPr>
              <a:t> term.</a:t>
            </a:r>
            <a:endParaRPr sz="1600" dirty="0">
              <a:latin typeface="Comic Sans MS"/>
              <a:ea typeface="Comic Sans MS"/>
              <a:cs typeface="Comic Sans MS"/>
              <a:sym typeface="Comic Sans MS"/>
            </a:endParaRPr>
          </a:p>
        </p:txBody>
      </p:sp>
    </p:spTree>
  </p:cSld>
  <p:clrMapOvr>
    <a:masterClrMapping/>
  </p:clrMapOvr>
</p:sld>
</file>

<file path=ppt/theme/theme1.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3141</TotalTime>
  <Words>3748</Words>
  <Application>Microsoft Office PowerPoint</Application>
  <PresentationFormat>On-screen Show (4:3)</PresentationFormat>
  <Paragraphs>397</Paragraphs>
  <Slides>31</Slides>
  <Notes>30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31</vt:i4>
      </vt:variant>
    </vt:vector>
  </HeadingPairs>
  <TitlesOfParts>
    <vt:vector size="37" baseType="lpstr">
      <vt:lpstr>Arial</vt:lpstr>
      <vt:lpstr>Calibri</vt:lpstr>
      <vt:lpstr>Comic Sans MS</vt:lpstr>
      <vt:lpstr>Noto Sans Symbols</vt:lpstr>
      <vt:lpstr>Times New Roman</vt:lpstr>
      <vt:lpstr>Office Theme</vt:lpstr>
      <vt:lpstr>     Fáilte go  Bunscoil  Bheanna Boirche Rang a 3  </vt:lpstr>
      <vt:lpstr> Curaclam  - Curriculum</vt:lpstr>
      <vt:lpstr>PowerPoint Presentation</vt:lpstr>
      <vt:lpstr>PowerPoint Presentation</vt:lpstr>
      <vt:lpstr>Curaclam (ar lean…) Curriculum (continued…)</vt:lpstr>
      <vt:lpstr>Class timetable </vt:lpstr>
      <vt:lpstr>Language and Literacy</vt:lpstr>
      <vt:lpstr>Language and Literacy </vt:lpstr>
      <vt:lpstr>Language and Literacy</vt:lpstr>
      <vt:lpstr>Language and Literacy</vt:lpstr>
      <vt:lpstr>Language and Literacy</vt:lpstr>
      <vt:lpstr>Matamaitic agus Uimhearthacht</vt:lpstr>
      <vt:lpstr>Matamaitic agus Uimhearthacht</vt:lpstr>
      <vt:lpstr>Matamaitic agus Uimhearthacht</vt:lpstr>
      <vt:lpstr>Other areas of Learning</vt:lpstr>
      <vt:lpstr>Personal Development and Mutual Understanding (PDMU)</vt:lpstr>
      <vt:lpstr>PowerPoint Presentation</vt:lpstr>
      <vt:lpstr>Assessment</vt:lpstr>
      <vt:lpstr>Spóirt</vt:lpstr>
      <vt:lpstr>PowerPoint Presentation</vt:lpstr>
      <vt:lpstr>An Lá Scoile The School Day</vt:lpstr>
      <vt:lpstr>Éide Scoile School Uniform</vt:lpstr>
      <vt:lpstr>PowerPoint Presentation</vt:lpstr>
      <vt:lpstr>PowerPoint Presentation</vt:lpstr>
      <vt:lpstr>Tuismitheoirí - Parents</vt:lpstr>
      <vt:lpstr>PowerPoint Presentation</vt:lpstr>
      <vt:lpstr>PowerPoint Presentation</vt:lpstr>
      <vt:lpstr>PowerPoint Presentation</vt:lpstr>
      <vt:lpstr>Ag cuidiú le do pháiste  Supporting your child</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Fáilte go  Bunscoil  Bheanna Boirche Rang a 3</dc:title>
  <dc:creator>Boden</dc:creator>
  <cp:lastModifiedBy>C Fox</cp:lastModifiedBy>
  <cp:revision>19</cp:revision>
  <dcterms:created xsi:type="dcterms:W3CDTF">2012-11-16T18:41:46Z</dcterms:created>
  <dcterms:modified xsi:type="dcterms:W3CDTF">2024-09-30T09:10:19Z</dcterms:modified>
</cp:coreProperties>
</file>