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64" r:id="rId3"/>
    <p:sldMasterId id="2147483666" r:id="rId4"/>
    <p:sldMasterId id="2147483668" r:id="rId5"/>
  </p:sldMasterIdLst>
  <p:notesMasterIdLst>
    <p:notesMasterId r:id="rId33"/>
  </p:notesMasterIdLst>
  <p:sldIdLst>
    <p:sldId id="256" r:id="rId6"/>
    <p:sldId id="257" r:id="rId7"/>
    <p:sldId id="258" r:id="rId8"/>
    <p:sldId id="260" r:id="rId9"/>
    <p:sldId id="259"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hoUR2xWXJZSzMn/yZR47+/xaQB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A086A6-3F92-4E5E-84B6-1DC803CBB79D}">
  <a:tblStyle styleId="{11A086A6-3F92-4E5E-84B6-1DC803CBB79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55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7"/>
          </a:xfrm>
          <a:prstGeom prst="rect">
            <a:avLst/>
          </a:prstGeom>
          <a:noFill/>
          <a:ln>
            <a:noFill/>
          </a:ln>
        </p:spPr>
        <p:txBody>
          <a:bodyPr spcFirstLastPara="1" wrap="square" lIns="95550" tIns="47775" rIns="95550" bIns="47775"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9pPr>
          </a:lstStyle>
          <a:p>
            <a:endParaRPr/>
          </a:p>
        </p:txBody>
      </p:sp>
      <p:sp>
        <p:nvSpPr>
          <p:cNvPr id="4" name="Google Shape;4;n"/>
          <p:cNvSpPr txBox="1">
            <a:spLocks noGrp="1"/>
          </p:cNvSpPr>
          <p:nvPr>
            <p:ph type="dt" idx="10"/>
          </p:nvPr>
        </p:nvSpPr>
        <p:spPr>
          <a:xfrm>
            <a:off x="3849687" y="0"/>
            <a:ext cx="2946400" cy="496887"/>
          </a:xfrm>
          <a:prstGeom prst="rect">
            <a:avLst/>
          </a:prstGeom>
          <a:noFill/>
          <a:ln>
            <a:noFill/>
          </a:ln>
        </p:spPr>
        <p:txBody>
          <a:bodyPr spcFirstLastPara="1" wrap="square" lIns="95550" tIns="47775" rIns="95550" bIns="47775"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9pPr>
          </a:lstStyle>
          <a:p>
            <a:endParaRPr/>
          </a:p>
        </p:txBody>
      </p:sp>
      <p:sp>
        <p:nvSpPr>
          <p:cNvPr id="5" name="Google Shape;5;n"/>
          <p:cNvSpPr>
            <a:spLocks noGrp="1" noRot="1" noChangeAspect="1"/>
          </p:cNvSpPr>
          <p:nvPr>
            <p:ph type="sldImg" idx="3"/>
          </p:nvPr>
        </p:nvSpPr>
        <p:spPr>
          <a:xfrm>
            <a:off x="917575" y="744537"/>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428162"/>
            <a:ext cx="2946400" cy="496887"/>
          </a:xfrm>
          <a:prstGeom prst="rect">
            <a:avLst/>
          </a:prstGeom>
          <a:noFill/>
          <a:ln>
            <a:noFill/>
          </a:ln>
        </p:spPr>
        <p:txBody>
          <a:bodyPr spcFirstLastPara="1" wrap="square" lIns="95550" tIns="47775" rIns="95550" bIns="47775"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rgbClr val="000000"/>
                </a:solidFill>
                <a:latin typeface="Trebuchet MS"/>
                <a:ea typeface="Trebuchet MS"/>
                <a:cs typeface="Trebuchet MS"/>
                <a:sym typeface="Trebuchet MS"/>
              </a:defRPr>
            </a:lvl9pPr>
          </a:lstStyle>
          <a:p>
            <a:endParaRPr/>
          </a:p>
        </p:txBody>
      </p:sp>
      <p:sp>
        <p:nvSpPr>
          <p:cNvPr id="8" name="Google Shape;8;n"/>
          <p:cNvSpPr txBox="1">
            <a:spLocks noGrp="1"/>
          </p:cNvSpPr>
          <p:nvPr>
            <p:ph type="sldNum" idx="12"/>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a:solidFill>
                  <a:srgbClr val="000000"/>
                </a:solidFill>
                <a:latin typeface="Trebuchet MS"/>
                <a:ea typeface="Trebuchet MS"/>
                <a:cs typeface="Trebuchet MS"/>
                <a:sym typeface="Trebuchet MS"/>
              </a:rPr>
              <a:t>1</a:t>
            </a:fld>
            <a:endParaRPr/>
          </a:p>
        </p:txBody>
      </p:sp>
      <p:sp>
        <p:nvSpPr>
          <p:cNvPr id="207" name="Google Shape;207;p1: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8" name="Google Shape;208;p1: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0: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a:solidFill>
                  <a:srgbClr val="000000"/>
                </a:solidFill>
                <a:latin typeface="Trebuchet MS"/>
                <a:ea typeface="Trebuchet MS"/>
                <a:cs typeface="Trebuchet MS"/>
                <a:sym typeface="Trebuchet MS"/>
              </a:rPr>
              <a:t>10</a:t>
            </a:fld>
            <a:endParaRPr/>
          </a:p>
        </p:txBody>
      </p:sp>
      <p:sp>
        <p:nvSpPr>
          <p:cNvPr id="277" name="Google Shape;277;p10:notes"/>
          <p:cNvSpPr>
            <a:spLocks noGrp="1" noRot="1" noChangeAspect="1"/>
          </p:cNvSpPr>
          <p:nvPr>
            <p:ph type="sldImg" idx="2"/>
          </p:nvPr>
        </p:nvSpPr>
        <p:spPr>
          <a:xfrm>
            <a:off x="917575" y="744537"/>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8" name="Google Shape;278;p10: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1: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a:solidFill>
                  <a:srgbClr val="000000"/>
                </a:solidFill>
                <a:latin typeface="Trebuchet MS"/>
                <a:ea typeface="Trebuchet MS"/>
                <a:cs typeface="Trebuchet MS"/>
                <a:sym typeface="Trebuchet MS"/>
              </a:rPr>
              <a:t>11</a:t>
            </a:fld>
            <a:endParaRPr/>
          </a:p>
        </p:txBody>
      </p:sp>
      <p:sp>
        <p:nvSpPr>
          <p:cNvPr id="285" name="Google Shape;285;p11: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6" name="Google Shape;286;p11: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2: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a:solidFill>
                  <a:srgbClr val="000000"/>
                </a:solidFill>
                <a:latin typeface="Trebuchet MS"/>
                <a:ea typeface="Trebuchet MS"/>
                <a:cs typeface="Trebuchet MS"/>
                <a:sym typeface="Trebuchet MS"/>
              </a:rPr>
              <a:t>12</a:t>
            </a:fld>
            <a:endParaRPr/>
          </a:p>
        </p:txBody>
      </p:sp>
      <p:sp>
        <p:nvSpPr>
          <p:cNvPr id="295" name="Google Shape;295;p12:notes"/>
          <p:cNvSpPr>
            <a:spLocks noGrp="1" noRot="1" noChangeAspect="1"/>
          </p:cNvSpPr>
          <p:nvPr>
            <p:ph type="sldImg" idx="2"/>
          </p:nvPr>
        </p:nvSpPr>
        <p:spPr>
          <a:xfrm>
            <a:off x="917575" y="744537"/>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6" name="Google Shape;296;p12: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3: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a:solidFill>
                  <a:srgbClr val="000000"/>
                </a:solidFill>
                <a:latin typeface="Trebuchet MS"/>
                <a:ea typeface="Trebuchet MS"/>
                <a:cs typeface="Trebuchet MS"/>
                <a:sym typeface="Trebuchet MS"/>
              </a:rPr>
              <a:t>13</a:t>
            </a:fld>
            <a:endParaRPr/>
          </a:p>
        </p:txBody>
      </p:sp>
      <p:sp>
        <p:nvSpPr>
          <p:cNvPr id="303" name="Google Shape;303;p13:notes"/>
          <p:cNvSpPr>
            <a:spLocks noGrp="1" noRot="1" noChangeAspect="1"/>
          </p:cNvSpPr>
          <p:nvPr>
            <p:ph type="sldImg" idx="2"/>
          </p:nvPr>
        </p:nvSpPr>
        <p:spPr>
          <a:xfrm>
            <a:off x="917575" y="744537"/>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4" name="Google Shape;304;p13: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4: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a:solidFill>
                  <a:srgbClr val="000000"/>
                </a:solidFill>
                <a:latin typeface="Trebuchet MS"/>
                <a:ea typeface="Trebuchet MS"/>
                <a:cs typeface="Trebuchet MS"/>
                <a:sym typeface="Trebuchet MS"/>
              </a:rPr>
              <a:t>14</a:t>
            </a:fld>
            <a:endParaRPr/>
          </a:p>
        </p:txBody>
      </p:sp>
      <p:sp>
        <p:nvSpPr>
          <p:cNvPr id="310" name="Google Shape;310;p14: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1" name="Google Shape;311;p14: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5: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a:solidFill>
                  <a:srgbClr val="000000"/>
                </a:solidFill>
                <a:latin typeface="Trebuchet MS"/>
                <a:ea typeface="Trebuchet MS"/>
                <a:cs typeface="Trebuchet MS"/>
                <a:sym typeface="Trebuchet MS"/>
              </a:rPr>
              <a:t>15</a:t>
            </a:fld>
            <a:endParaRPr/>
          </a:p>
        </p:txBody>
      </p:sp>
      <p:sp>
        <p:nvSpPr>
          <p:cNvPr id="320" name="Google Shape;320;p15:notes"/>
          <p:cNvSpPr>
            <a:spLocks noGrp="1" noRot="1" noChangeAspect="1"/>
          </p:cNvSpPr>
          <p:nvPr>
            <p:ph type="sldImg" idx="2"/>
          </p:nvPr>
        </p:nvSpPr>
        <p:spPr>
          <a:xfrm>
            <a:off x="917575" y="744537"/>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1" name="Google Shape;321;p15: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79450" y="4714875"/>
            <a:ext cx="5438775" cy="4467225"/>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327" name="Google Shape;327;p16: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7:notes"/>
          <p:cNvSpPr txBox="1">
            <a:spLocks noGrp="1"/>
          </p:cNvSpPr>
          <p:nvPr>
            <p:ph type="body" idx="1"/>
          </p:nvPr>
        </p:nvSpPr>
        <p:spPr>
          <a:xfrm>
            <a:off x="679450" y="4714875"/>
            <a:ext cx="5438775" cy="4467225"/>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333" name="Google Shape;333;p17: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8:notes"/>
          <p:cNvSpPr txBox="1">
            <a:spLocks noGrp="1"/>
          </p:cNvSpPr>
          <p:nvPr>
            <p:ph type="body" idx="1"/>
          </p:nvPr>
        </p:nvSpPr>
        <p:spPr>
          <a:xfrm>
            <a:off x="679450" y="4714875"/>
            <a:ext cx="5438775" cy="4467225"/>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339" name="Google Shape;339;p18: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9:notes"/>
          <p:cNvSpPr txBox="1">
            <a:spLocks noGrp="1"/>
          </p:cNvSpPr>
          <p:nvPr>
            <p:ph type="body" idx="1"/>
          </p:nvPr>
        </p:nvSpPr>
        <p:spPr>
          <a:xfrm>
            <a:off x="679450" y="4714875"/>
            <a:ext cx="5438775" cy="4467225"/>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345" name="Google Shape;345;p19: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notes"/>
          <p:cNvSpPr txBox="1">
            <a:spLocks noGrp="1"/>
          </p:cNvSpPr>
          <p:nvPr>
            <p:ph type="body" idx="1"/>
          </p:nvPr>
        </p:nvSpPr>
        <p:spPr>
          <a:xfrm>
            <a:off x="679450" y="4714875"/>
            <a:ext cx="5438775" cy="4467225"/>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217" name="Google Shape;217;p2: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0:notes"/>
          <p:cNvSpPr txBox="1">
            <a:spLocks noGrp="1"/>
          </p:cNvSpPr>
          <p:nvPr>
            <p:ph type="body" idx="1"/>
          </p:nvPr>
        </p:nvSpPr>
        <p:spPr>
          <a:xfrm>
            <a:off x="679450" y="4714875"/>
            <a:ext cx="5438775" cy="4467225"/>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351" name="Google Shape;351;p20: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1:notes"/>
          <p:cNvSpPr txBox="1">
            <a:spLocks noGrp="1"/>
          </p:cNvSpPr>
          <p:nvPr>
            <p:ph type="body" idx="1"/>
          </p:nvPr>
        </p:nvSpPr>
        <p:spPr>
          <a:xfrm>
            <a:off x="679450" y="4714875"/>
            <a:ext cx="5438775" cy="4467225"/>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357" name="Google Shape;357;p21: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2:notes"/>
          <p:cNvSpPr txBox="1">
            <a:spLocks noGrp="1"/>
          </p:cNvSpPr>
          <p:nvPr>
            <p:ph type="body" idx="1"/>
          </p:nvPr>
        </p:nvSpPr>
        <p:spPr>
          <a:xfrm>
            <a:off x="679450" y="4714875"/>
            <a:ext cx="5438775" cy="4467225"/>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363" name="Google Shape;363;p22: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3:notes"/>
          <p:cNvSpPr txBox="1">
            <a:spLocks noGrp="1"/>
          </p:cNvSpPr>
          <p:nvPr>
            <p:ph type="body" idx="1"/>
          </p:nvPr>
        </p:nvSpPr>
        <p:spPr>
          <a:xfrm>
            <a:off x="679450" y="4714875"/>
            <a:ext cx="5438775" cy="4467225"/>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369" name="Google Shape;369;p23: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4:notes"/>
          <p:cNvSpPr txBox="1">
            <a:spLocks noGrp="1"/>
          </p:cNvSpPr>
          <p:nvPr>
            <p:ph type="body" idx="1"/>
          </p:nvPr>
        </p:nvSpPr>
        <p:spPr>
          <a:xfrm>
            <a:off x="679450" y="4714875"/>
            <a:ext cx="5438775" cy="4467225"/>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375" name="Google Shape;375;p24: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5:notes"/>
          <p:cNvSpPr txBox="1">
            <a:spLocks noGrp="1"/>
          </p:cNvSpPr>
          <p:nvPr>
            <p:ph type="body" idx="1"/>
          </p:nvPr>
        </p:nvSpPr>
        <p:spPr>
          <a:xfrm>
            <a:off x="679450" y="4714875"/>
            <a:ext cx="5438775" cy="4467225"/>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381" name="Google Shape;381;p25:notes"/>
          <p:cNvSpPr>
            <a:spLocks noGrp="1" noRot="1" noChangeAspect="1"/>
          </p:cNvSpPr>
          <p:nvPr>
            <p:ph type="sldImg" idx="2"/>
          </p:nvPr>
        </p:nvSpPr>
        <p:spPr>
          <a:xfrm>
            <a:off x="917575" y="744537"/>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6:notes"/>
          <p:cNvSpPr txBox="1">
            <a:spLocks noGrp="1"/>
          </p:cNvSpPr>
          <p:nvPr>
            <p:ph type="body" idx="1"/>
          </p:nvPr>
        </p:nvSpPr>
        <p:spPr>
          <a:xfrm>
            <a:off x="679450" y="4714875"/>
            <a:ext cx="5438775" cy="4467225"/>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387" name="Google Shape;387;p26: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7:notes"/>
          <p:cNvSpPr txBox="1">
            <a:spLocks noGrp="1"/>
          </p:cNvSpPr>
          <p:nvPr>
            <p:ph type="body" idx="1"/>
          </p:nvPr>
        </p:nvSpPr>
        <p:spPr>
          <a:xfrm>
            <a:off x="679450" y="4714875"/>
            <a:ext cx="5438775" cy="4467225"/>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393" name="Google Shape;393;p27: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a:solidFill>
                  <a:srgbClr val="000000"/>
                </a:solidFill>
                <a:latin typeface="Trebuchet MS"/>
                <a:ea typeface="Trebuchet MS"/>
                <a:cs typeface="Trebuchet MS"/>
                <a:sym typeface="Trebuchet MS"/>
              </a:rPr>
              <a:t>3</a:t>
            </a:fld>
            <a:endParaRPr/>
          </a:p>
        </p:txBody>
      </p:sp>
      <p:sp>
        <p:nvSpPr>
          <p:cNvPr id="223" name="Google Shape;223;p3:notes"/>
          <p:cNvSpPr>
            <a:spLocks noGrp="1" noRot="1" noChangeAspect="1"/>
          </p:cNvSpPr>
          <p:nvPr>
            <p:ph type="sldImg" idx="2"/>
          </p:nvPr>
        </p:nvSpPr>
        <p:spPr>
          <a:xfrm>
            <a:off x="917575" y="744537"/>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3: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4: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a:solidFill>
                  <a:srgbClr val="000000"/>
                </a:solidFill>
                <a:latin typeface="Trebuchet MS"/>
                <a:ea typeface="Trebuchet MS"/>
                <a:cs typeface="Trebuchet MS"/>
                <a:sym typeface="Trebuchet MS"/>
              </a:rPr>
              <a:t>4</a:t>
            </a:fld>
            <a:endParaRPr/>
          </a:p>
        </p:txBody>
      </p:sp>
      <p:sp>
        <p:nvSpPr>
          <p:cNvPr id="237" name="Google Shape;237;p4: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8" name="Google Shape;238;p4: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a:solidFill>
                  <a:srgbClr val="000000"/>
                </a:solidFill>
                <a:latin typeface="Trebuchet MS"/>
                <a:ea typeface="Trebuchet MS"/>
                <a:cs typeface="Trebuchet MS"/>
                <a:sym typeface="Trebuchet MS"/>
              </a:rPr>
              <a:t>5</a:t>
            </a:fld>
            <a:endParaRPr/>
          </a:p>
        </p:txBody>
      </p:sp>
      <p:sp>
        <p:nvSpPr>
          <p:cNvPr id="229" name="Google Shape;229;p5:notes"/>
          <p:cNvSpPr>
            <a:spLocks noGrp="1" noRot="1" noChangeAspect="1"/>
          </p:cNvSpPr>
          <p:nvPr>
            <p:ph type="sldImg" idx="2"/>
          </p:nvPr>
        </p:nvSpPr>
        <p:spPr>
          <a:xfrm>
            <a:off x="917575" y="744537"/>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p5: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6: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a:solidFill>
                  <a:srgbClr val="000000"/>
                </a:solidFill>
                <a:latin typeface="Trebuchet MS"/>
                <a:ea typeface="Trebuchet MS"/>
                <a:cs typeface="Trebuchet MS"/>
                <a:sym typeface="Trebuchet MS"/>
              </a:rPr>
              <a:t>6</a:t>
            </a:fld>
            <a:endParaRPr/>
          </a:p>
        </p:txBody>
      </p:sp>
      <p:sp>
        <p:nvSpPr>
          <p:cNvPr id="245" name="Google Shape;245;p6:notes"/>
          <p:cNvSpPr>
            <a:spLocks noGrp="1" noRot="1" noChangeAspect="1"/>
          </p:cNvSpPr>
          <p:nvPr>
            <p:ph type="sldImg" idx="2"/>
          </p:nvPr>
        </p:nvSpPr>
        <p:spPr>
          <a:xfrm>
            <a:off x="917575" y="744537"/>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 name="Google Shape;246;p6: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7: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a:solidFill>
                  <a:srgbClr val="000000"/>
                </a:solidFill>
                <a:latin typeface="Trebuchet MS"/>
                <a:ea typeface="Trebuchet MS"/>
                <a:cs typeface="Trebuchet MS"/>
                <a:sym typeface="Trebuchet MS"/>
              </a:rPr>
              <a:t>7</a:t>
            </a:fld>
            <a:endParaRPr/>
          </a:p>
        </p:txBody>
      </p:sp>
      <p:sp>
        <p:nvSpPr>
          <p:cNvPr id="253" name="Google Shape;253;p7:notes"/>
          <p:cNvSpPr>
            <a:spLocks noGrp="1" noRot="1" noChangeAspect="1"/>
          </p:cNvSpPr>
          <p:nvPr>
            <p:ph type="sldImg" idx="2"/>
          </p:nvPr>
        </p:nvSpPr>
        <p:spPr>
          <a:xfrm>
            <a:off x="917575" y="744537"/>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4" name="Google Shape;254;p7: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8: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a:solidFill>
                  <a:srgbClr val="000000"/>
                </a:solidFill>
                <a:latin typeface="Trebuchet MS"/>
                <a:ea typeface="Trebuchet MS"/>
                <a:cs typeface="Trebuchet MS"/>
                <a:sym typeface="Trebuchet MS"/>
              </a:rPr>
              <a:t>8</a:t>
            </a:fld>
            <a:endParaRPr/>
          </a:p>
        </p:txBody>
      </p:sp>
      <p:sp>
        <p:nvSpPr>
          <p:cNvPr id="261" name="Google Shape;261;p8: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2" name="Google Shape;262;p8: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9: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a:solidFill>
                  <a:srgbClr val="000000"/>
                </a:solidFill>
                <a:latin typeface="Trebuchet MS"/>
                <a:ea typeface="Trebuchet MS"/>
                <a:cs typeface="Trebuchet MS"/>
                <a:sym typeface="Trebuchet MS"/>
              </a:rPr>
              <a:t>9</a:t>
            </a:fld>
            <a:endParaRPr/>
          </a:p>
        </p:txBody>
      </p:sp>
      <p:sp>
        <p:nvSpPr>
          <p:cNvPr id="269" name="Google Shape;269;p9: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0" name="Google Shape;270;p9: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29"/>
          <p:cNvSpPr txBox="1">
            <a:spLocks noGrp="1"/>
          </p:cNvSpPr>
          <p:nvPr>
            <p:ph type="ctrTitle"/>
          </p:nvPr>
        </p:nvSpPr>
        <p:spPr>
          <a:xfrm>
            <a:off x="1130595" y="2404534"/>
            <a:ext cx="5826719"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9"/>
          <p:cNvSpPr txBox="1">
            <a:spLocks noGrp="1"/>
          </p:cNvSpPr>
          <p:nvPr>
            <p:ph type="subTitle" idx="1"/>
          </p:nvPr>
        </p:nvSpPr>
        <p:spPr>
          <a:xfrm>
            <a:off x="1130595" y="4050834"/>
            <a:ext cx="5826719" cy="1096899"/>
          </a:xfrm>
          <a:prstGeom prst="rect">
            <a:avLst/>
          </a:prstGeom>
          <a:noFill/>
          <a:ln>
            <a:noFill/>
          </a:ln>
        </p:spPr>
        <p:txBody>
          <a:bodyPr spcFirstLastPara="1" wrap="square" lIns="91425" tIns="45700" rIns="91425" bIns="45700" anchor="t" anchorCtr="0">
            <a:no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29" name="Google Shape;29;p29"/>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41"/>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1"/>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41"/>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p42"/>
          <p:cNvSpPr txBox="1">
            <a:spLocks noGrp="1"/>
          </p:cNvSpPr>
          <p:nvPr>
            <p:ph type="title"/>
          </p:nvPr>
        </p:nvSpPr>
        <p:spPr>
          <a:xfrm>
            <a:off x="609599" y="609600"/>
            <a:ext cx="6347714"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42"/>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42"/>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2"/>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43"/>
          <p:cNvSpPr txBox="1">
            <a:spLocks noGrp="1"/>
          </p:cNvSpPr>
          <p:nvPr>
            <p:ph type="body" idx="1"/>
          </p:nvPr>
        </p:nvSpPr>
        <p:spPr>
          <a:xfrm>
            <a:off x="609599"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2" name="Google Shape;112;p43"/>
          <p:cNvSpPr txBox="1">
            <a:spLocks noGrp="1"/>
          </p:cNvSpPr>
          <p:nvPr>
            <p:ph type="body" idx="2"/>
          </p:nvPr>
        </p:nvSpPr>
        <p:spPr>
          <a:xfrm>
            <a:off x="609599"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3" name="Google Shape;113;p43"/>
          <p:cNvSpPr txBox="1">
            <a:spLocks noGrp="1"/>
          </p:cNvSpPr>
          <p:nvPr>
            <p:ph type="body" idx="3"/>
          </p:nvPr>
        </p:nvSpPr>
        <p:spPr>
          <a:xfrm>
            <a:off x="3866640"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4" name="Google Shape;114;p43"/>
          <p:cNvSpPr txBox="1">
            <a:spLocks noGrp="1"/>
          </p:cNvSpPr>
          <p:nvPr>
            <p:ph type="body" idx="4"/>
          </p:nvPr>
        </p:nvSpPr>
        <p:spPr>
          <a:xfrm>
            <a:off x="3866640"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5" name="Google Shape;115;p43"/>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43"/>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43"/>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8"/>
        <p:cNvGrpSpPr/>
        <p:nvPr/>
      </p:nvGrpSpPr>
      <p:grpSpPr>
        <a:xfrm>
          <a:off x="0" y="0"/>
          <a:ext cx="0" cy="0"/>
          <a:chOff x="0" y="0"/>
          <a:chExt cx="0" cy="0"/>
        </a:xfrm>
      </p:grpSpPr>
      <p:sp>
        <p:nvSpPr>
          <p:cNvPr id="119" name="Google Shape;119;p44"/>
          <p:cNvSpPr txBox="1">
            <a:spLocks noGrp="1"/>
          </p:cNvSpPr>
          <p:nvPr>
            <p:ph type="title"/>
          </p:nvPr>
        </p:nvSpPr>
        <p:spPr>
          <a:xfrm>
            <a:off x="609600" y="609600"/>
            <a:ext cx="6347714"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44"/>
          <p:cNvSpPr txBox="1">
            <a:spLocks noGrp="1"/>
          </p:cNvSpPr>
          <p:nvPr>
            <p:ph type="body" idx="1"/>
          </p:nvPr>
        </p:nvSpPr>
        <p:spPr>
          <a:xfrm>
            <a:off x="609600" y="2160589"/>
            <a:ext cx="3088109"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121" name="Google Shape;121;p44"/>
          <p:cNvSpPr txBox="1">
            <a:spLocks noGrp="1"/>
          </p:cNvSpPr>
          <p:nvPr>
            <p:ph type="body" idx="2"/>
          </p:nvPr>
        </p:nvSpPr>
        <p:spPr>
          <a:xfrm>
            <a:off x="3869204" y="2160590"/>
            <a:ext cx="3088110"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122" name="Google Shape;122;p44"/>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44"/>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44"/>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5"/>
        <p:cNvGrpSpPr/>
        <p:nvPr/>
      </p:nvGrpSpPr>
      <p:grpSpPr>
        <a:xfrm>
          <a:off x="0" y="0"/>
          <a:ext cx="0" cy="0"/>
          <a:chOff x="0" y="0"/>
          <a:chExt cx="0" cy="0"/>
        </a:xfrm>
      </p:grpSpPr>
      <p:sp>
        <p:nvSpPr>
          <p:cNvPr id="126" name="Google Shape;126;p45"/>
          <p:cNvSpPr txBox="1">
            <a:spLocks noGrp="1"/>
          </p:cNvSpPr>
          <p:nvPr>
            <p:ph type="title"/>
          </p:nvPr>
        </p:nvSpPr>
        <p:spPr>
          <a:xfrm>
            <a:off x="609598" y="2700868"/>
            <a:ext cx="6347715" cy="1826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5"/>
          <p:cNvSpPr txBox="1">
            <a:spLocks noGrp="1"/>
          </p:cNvSpPr>
          <p:nvPr>
            <p:ph type="body" idx="1"/>
          </p:nvPr>
        </p:nvSpPr>
        <p:spPr>
          <a:xfrm>
            <a:off x="609598" y="4527448"/>
            <a:ext cx="6347715"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8" name="Google Shape;128;p45"/>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5"/>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5"/>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148"/>
        <p:cNvGrpSpPr/>
        <p:nvPr/>
      </p:nvGrpSpPr>
      <p:grpSpPr>
        <a:xfrm>
          <a:off x="0" y="0"/>
          <a:ext cx="0" cy="0"/>
          <a:chOff x="0" y="0"/>
          <a:chExt cx="0" cy="0"/>
        </a:xfrm>
      </p:grpSpPr>
      <p:sp>
        <p:nvSpPr>
          <p:cNvPr id="149" name="Google Shape;149;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33"/>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3"/>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3"/>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72"/>
        <p:cNvGrpSpPr/>
        <p:nvPr/>
      </p:nvGrpSpPr>
      <p:grpSpPr>
        <a:xfrm>
          <a:off x="0" y="0"/>
          <a:ext cx="0" cy="0"/>
          <a:chOff x="0" y="0"/>
          <a:chExt cx="0" cy="0"/>
        </a:xfrm>
      </p:grpSpPr>
      <p:sp>
        <p:nvSpPr>
          <p:cNvPr id="173" name="Google Shape;173;p47"/>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47"/>
          <p:cNvSpPr txBox="1">
            <a:spLocks noGrp="1"/>
          </p:cNvSpPr>
          <p:nvPr>
            <p:ph type="body" idx="1"/>
          </p:nvPr>
        </p:nvSpPr>
        <p:spPr>
          <a:xfrm>
            <a:off x="1101074" y="3632200"/>
            <a:ext cx="541980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75" name="Google Shape;175;p47"/>
          <p:cNvSpPr txBox="1">
            <a:spLocks noGrp="1"/>
          </p:cNvSpPr>
          <p:nvPr>
            <p:ph type="body" idx="2"/>
          </p:nvPr>
        </p:nvSpPr>
        <p:spPr>
          <a:xfrm>
            <a:off x="609598" y="4470400"/>
            <a:ext cx="6347715"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76" name="Google Shape;176;p47"/>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47"/>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47"/>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98"/>
        <p:cNvGrpSpPr/>
        <p:nvPr/>
      </p:nvGrpSpPr>
      <p:grpSpPr>
        <a:xfrm>
          <a:off x="0" y="0"/>
          <a:ext cx="0" cy="0"/>
          <a:chOff x="0" y="0"/>
          <a:chExt cx="0" cy="0"/>
        </a:xfrm>
      </p:grpSpPr>
      <p:sp>
        <p:nvSpPr>
          <p:cNvPr id="199" name="Google Shape;199;p49"/>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49"/>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01" name="Google Shape;201;p49"/>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02" name="Google Shape;202;p49"/>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49"/>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49"/>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1"/>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2" name="Google Shape;52;p31"/>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5"/>
        <p:cNvGrpSpPr/>
        <p:nvPr/>
      </p:nvGrpSpPr>
      <p:grpSpPr>
        <a:xfrm>
          <a:off x="0" y="0"/>
          <a:ext cx="0" cy="0"/>
          <a:chOff x="0" y="0"/>
          <a:chExt cx="0" cy="0"/>
        </a:xfrm>
      </p:grpSpPr>
      <p:sp>
        <p:nvSpPr>
          <p:cNvPr id="56" name="Google Shape;56;p34"/>
          <p:cNvSpPr txBox="1">
            <a:spLocks noGrp="1"/>
          </p:cNvSpPr>
          <p:nvPr>
            <p:ph type="title"/>
          </p:nvPr>
        </p:nvSpPr>
        <p:spPr>
          <a:xfrm rot="5400000">
            <a:off x="3840993" y="2745920"/>
            <a:ext cx="5251451" cy="978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body" idx="1"/>
          </p:nvPr>
        </p:nvSpPr>
        <p:spPr>
          <a:xfrm rot="5400000">
            <a:off x="581386" y="637813"/>
            <a:ext cx="5251451" cy="5195026"/>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8" name="Google Shape;58;p34"/>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4"/>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35"/>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body" idx="1"/>
          </p:nvPr>
        </p:nvSpPr>
        <p:spPr>
          <a:xfrm rot="5400000">
            <a:off x="1843087" y="927099"/>
            <a:ext cx="3881437" cy="6348412"/>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4" name="Google Shape;64;p35"/>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5"/>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5"/>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67"/>
        <p:cNvGrpSpPr/>
        <p:nvPr/>
      </p:nvGrpSpPr>
      <p:grpSpPr>
        <a:xfrm>
          <a:off x="0" y="0"/>
          <a:ext cx="0" cy="0"/>
          <a:chOff x="0" y="0"/>
          <a:chExt cx="0" cy="0"/>
        </a:xfrm>
      </p:grpSpPr>
      <p:sp>
        <p:nvSpPr>
          <p:cNvPr id="68" name="Google Shape;68;p36"/>
          <p:cNvSpPr txBox="1">
            <a:spLocks noGrp="1"/>
          </p:cNvSpPr>
          <p:nvPr>
            <p:ph type="title"/>
          </p:nvPr>
        </p:nvSpPr>
        <p:spPr>
          <a:xfrm>
            <a:off x="615848" y="609600"/>
            <a:ext cx="6341465"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6"/>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0" name="Google Shape;70;p36"/>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71" name="Google Shape;71;p36"/>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6"/>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6"/>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74"/>
        <p:cNvGrpSpPr/>
        <p:nvPr/>
      </p:nvGrpSpPr>
      <p:grpSpPr>
        <a:xfrm>
          <a:off x="0" y="0"/>
          <a:ext cx="0" cy="0"/>
          <a:chOff x="0" y="0"/>
          <a:chExt cx="0" cy="0"/>
        </a:xfrm>
      </p:grpSpPr>
      <p:sp>
        <p:nvSpPr>
          <p:cNvPr id="75" name="Google Shape;75;p37"/>
          <p:cNvSpPr txBox="1">
            <a:spLocks noGrp="1"/>
          </p:cNvSpPr>
          <p:nvPr>
            <p:ph type="title"/>
          </p:nvPr>
        </p:nvSpPr>
        <p:spPr>
          <a:xfrm>
            <a:off x="609598" y="1931988"/>
            <a:ext cx="6347715"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7"/>
          <p:cNvSpPr txBox="1">
            <a:spLocks noGrp="1"/>
          </p:cNvSpPr>
          <p:nvPr>
            <p:ph type="body" idx="1"/>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77" name="Google Shape;77;p37"/>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7"/>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7"/>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0"/>
        <p:cNvGrpSpPr/>
        <p:nvPr/>
      </p:nvGrpSpPr>
      <p:grpSpPr>
        <a:xfrm>
          <a:off x="0" y="0"/>
          <a:ext cx="0" cy="0"/>
          <a:chOff x="0" y="0"/>
          <a:chExt cx="0" cy="0"/>
        </a:xfrm>
      </p:grpSpPr>
      <p:sp>
        <p:nvSpPr>
          <p:cNvPr id="81" name="Google Shape;81;p38"/>
          <p:cNvSpPr txBox="1">
            <a:spLocks noGrp="1"/>
          </p:cNvSpPr>
          <p:nvPr>
            <p:ph type="title"/>
          </p:nvPr>
        </p:nvSpPr>
        <p:spPr>
          <a:xfrm>
            <a:off x="609600" y="609600"/>
            <a:ext cx="6347714"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8"/>
          <p:cNvSpPr txBox="1">
            <a:spLocks noGrp="1"/>
          </p:cNvSpPr>
          <p:nvPr>
            <p:ph type="body" idx="1"/>
          </p:nvPr>
        </p:nvSpPr>
        <p:spPr>
          <a:xfrm>
            <a:off x="609600" y="4470400"/>
            <a:ext cx="6347714"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83" name="Google Shape;83;p38"/>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8"/>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8"/>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
        <p:cNvGrpSpPr/>
        <p:nvPr/>
      </p:nvGrpSpPr>
      <p:grpSpPr>
        <a:xfrm>
          <a:off x="0" y="0"/>
          <a:ext cx="0" cy="0"/>
          <a:chOff x="0" y="0"/>
          <a:chExt cx="0" cy="0"/>
        </a:xfrm>
      </p:grpSpPr>
      <p:sp>
        <p:nvSpPr>
          <p:cNvPr id="87" name="Google Shape;87;p39"/>
          <p:cNvSpPr txBox="1">
            <a:spLocks noGrp="1"/>
          </p:cNvSpPr>
          <p:nvPr>
            <p:ph type="title"/>
          </p:nvPr>
        </p:nvSpPr>
        <p:spPr>
          <a:xfrm>
            <a:off x="609599" y="4800600"/>
            <a:ext cx="6347714"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9"/>
          <p:cNvSpPr>
            <a:spLocks noGrp="1"/>
          </p:cNvSpPr>
          <p:nvPr>
            <p:ph type="pic" idx="2"/>
          </p:nvPr>
        </p:nvSpPr>
        <p:spPr>
          <a:xfrm>
            <a:off x="609599" y="609600"/>
            <a:ext cx="6347714" cy="3845718"/>
          </a:xfrm>
          <a:prstGeom prst="rect">
            <a:avLst/>
          </a:prstGeom>
          <a:noFill/>
          <a:ln>
            <a:noFill/>
          </a:ln>
        </p:spPr>
      </p:sp>
      <p:sp>
        <p:nvSpPr>
          <p:cNvPr id="89" name="Google Shape;89;p39"/>
          <p:cNvSpPr txBox="1">
            <a:spLocks noGrp="1"/>
          </p:cNvSpPr>
          <p:nvPr>
            <p:ph type="body" idx="1"/>
          </p:nvPr>
        </p:nvSpPr>
        <p:spPr>
          <a:xfrm>
            <a:off x="609599" y="5367338"/>
            <a:ext cx="6347714"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0" name="Google Shape;90;p39"/>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9"/>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9"/>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3"/>
        <p:cNvGrpSpPr/>
        <p:nvPr/>
      </p:nvGrpSpPr>
      <p:grpSpPr>
        <a:xfrm>
          <a:off x="0" y="0"/>
          <a:ext cx="0" cy="0"/>
          <a:chOff x="0" y="0"/>
          <a:chExt cx="0" cy="0"/>
        </a:xfrm>
      </p:grpSpPr>
      <p:sp>
        <p:nvSpPr>
          <p:cNvPr id="94" name="Google Shape;94;p40"/>
          <p:cNvSpPr txBox="1">
            <a:spLocks noGrp="1"/>
          </p:cNvSpPr>
          <p:nvPr>
            <p:ph type="title"/>
          </p:nvPr>
        </p:nvSpPr>
        <p:spPr>
          <a:xfrm>
            <a:off x="609599" y="1498604"/>
            <a:ext cx="2790182"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40"/>
          <p:cNvSpPr txBox="1">
            <a:spLocks noGrp="1"/>
          </p:cNvSpPr>
          <p:nvPr>
            <p:ph type="body" idx="1"/>
          </p:nvPr>
        </p:nvSpPr>
        <p:spPr>
          <a:xfrm>
            <a:off x="3571275" y="514925"/>
            <a:ext cx="3386037"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6" name="Google Shape;96;p40"/>
          <p:cNvSpPr txBox="1">
            <a:spLocks noGrp="1"/>
          </p:cNvSpPr>
          <p:nvPr>
            <p:ph type="body" idx="2"/>
          </p:nvPr>
        </p:nvSpPr>
        <p:spPr>
          <a:xfrm>
            <a:off x="609599" y="2777069"/>
            <a:ext cx="2790182"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840"/>
              <a:buNone/>
              <a:defRPr sz="1050"/>
            </a:lvl2pPr>
            <a:lvl3pPr marL="1371600" lvl="2" indent="-228600" algn="l">
              <a:spcBef>
                <a:spcPts val="1000"/>
              </a:spcBef>
              <a:spcAft>
                <a:spcPts val="0"/>
              </a:spcAft>
              <a:buSzPts val="720"/>
              <a:buNone/>
              <a:defRPr sz="900"/>
            </a:lvl3pPr>
            <a:lvl4pPr marL="1828800" lvl="3" indent="-228600" algn="l">
              <a:spcBef>
                <a:spcPts val="1000"/>
              </a:spcBef>
              <a:spcAft>
                <a:spcPts val="0"/>
              </a:spcAft>
              <a:buSzPts val="600"/>
              <a:buNone/>
              <a:defRPr sz="750"/>
            </a:lvl4pPr>
            <a:lvl5pPr marL="2286000" lvl="4" indent="-228600" algn="l">
              <a:spcBef>
                <a:spcPts val="1000"/>
              </a:spcBef>
              <a:spcAft>
                <a:spcPts val="0"/>
              </a:spcAft>
              <a:buSzPts val="600"/>
              <a:buNone/>
              <a:defRPr sz="750"/>
            </a:lvl5pPr>
            <a:lvl6pPr marL="2743200" lvl="5" indent="-228600" algn="l">
              <a:spcBef>
                <a:spcPts val="1000"/>
              </a:spcBef>
              <a:spcAft>
                <a:spcPts val="0"/>
              </a:spcAft>
              <a:buSzPts val="600"/>
              <a:buNone/>
              <a:defRPr sz="750"/>
            </a:lvl6pPr>
            <a:lvl7pPr marL="3200400" lvl="6" indent="-228600" algn="l">
              <a:spcBef>
                <a:spcPts val="1000"/>
              </a:spcBef>
              <a:spcAft>
                <a:spcPts val="0"/>
              </a:spcAft>
              <a:buSzPts val="600"/>
              <a:buNone/>
              <a:defRPr sz="750"/>
            </a:lvl7pPr>
            <a:lvl8pPr marL="3657600" lvl="7" indent="-228600" algn="l">
              <a:spcBef>
                <a:spcPts val="1000"/>
              </a:spcBef>
              <a:spcAft>
                <a:spcPts val="0"/>
              </a:spcAft>
              <a:buSzPts val="600"/>
              <a:buNone/>
              <a:defRPr sz="750"/>
            </a:lvl8pPr>
            <a:lvl9pPr marL="4114800" lvl="8" indent="-228600" algn="l">
              <a:spcBef>
                <a:spcPts val="1000"/>
              </a:spcBef>
              <a:spcAft>
                <a:spcPts val="0"/>
              </a:spcAft>
              <a:buSzPts val="600"/>
              <a:buNone/>
              <a:defRPr sz="750"/>
            </a:lvl9pPr>
          </a:lstStyle>
          <a:p>
            <a:endParaRPr/>
          </a:p>
        </p:txBody>
      </p:sp>
      <p:sp>
        <p:nvSpPr>
          <p:cNvPr id="97" name="Google Shape;97;p40"/>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0"/>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0"/>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8"/>
          <p:cNvGrpSpPr/>
          <p:nvPr/>
        </p:nvGrpSpPr>
        <p:grpSpPr>
          <a:xfrm>
            <a:off x="-7937" y="-7937"/>
            <a:ext cx="9169400" cy="6873875"/>
            <a:chOff x="-8466" y="-8468"/>
            <a:chExt cx="9169804" cy="6874935"/>
          </a:xfrm>
        </p:grpSpPr>
        <p:cxnSp>
          <p:nvCxnSpPr>
            <p:cNvPr id="11" name="Google Shape;11;p28"/>
            <p:cNvCxnSpPr/>
            <p:nvPr/>
          </p:nvCxnSpPr>
          <p:spPr>
            <a:xfrm rot="10800000" flipH="1">
              <a:off x="5130830" y="4175605"/>
              <a:ext cx="4022475" cy="2682396"/>
            </a:xfrm>
            <a:prstGeom prst="straightConnector1">
              <a:avLst/>
            </a:prstGeom>
            <a:noFill/>
            <a:ln w="9525" cap="rnd" cmpd="sng">
              <a:solidFill>
                <a:srgbClr val="D9D9D9"/>
              </a:solidFill>
              <a:prstDash val="solid"/>
              <a:miter lim="800000"/>
              <a:headEnd type="none" w="med" len="med"/>
              <a:tailEnd type="none" w="med" len="med"/>
            </a:ln>
          </p:spPr>
        </p:cxnSp>
        <p:cxnSp>
          <p:nvCxnSpPr>
            <p:cNvPr id="12" name="Google Shape;12;p28"/>
            <p:cNvCxnSpPr/>
            <p:nvPr/>
          </p:nvCxnSpPr>
          <p:spPr>
            <a:xfrm>
              <a:off x="7042707" y="0"/>
              <a:ext cx="1219200" cy="6858000"/>
            </a:xfrm>
            <a:prstGeom prst="straightConnector1">
              <a:avLst/>
            </a:prstGeom>
            <a:noFill/>
            <a:ln w="9525" cap="rnd" cmpd="sng">
              <a:solidFill>
                <a:srgbClr val="BFBFBF"/>
              </a:solidFill>
              <a:prstDash val="solid"/>
              <a:miter lim="800000"/>
              <a:headEnd type="none" w="med" len="med"/>
              <a:tailEnd type="none" w="med" len="med"/>
            </a:ln>
          </p:spPr>
        </p:cxnSp>
        <p:sp>
          <p:nvSpPr>
            <p:cNvPr id="13" name="Google Shape;13;p28"/>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4" name="Google Shape;14;p28"/>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5" name="Google Shape;15;p28"/>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6" name="Google Shape;16;p28"/>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7" name="Google Shape;17;p28"/>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8" name="Google Shape;18;p28"/>
            <p:cNvSpPr/>
            <p:nvPr/>
          </p:nvSpPr>
          <p:spPr>
            <a:xfrm>
              <a:off x="8077231"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9" name="Google Shape;19;p28"/>
            <p:cNvSpPr/>
            <p:nvPr/>
          </p:nvSpPr>
          <p:spPr>
            <a:xfrm>
              <a:off x="8060297"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20" name="Google Shape;20;p28"/>
            <p:cNvSpPr/>
            <p:nvPr/>
          </p:nvSpPr>
          <p:spPr>
            <a:xfrm>
              <a:off x="-8466" y="-8468"/>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grpSp>
      <p:sp>
        <p:nvSpPr>
          <p:cNvPr id="21" name="Google Shape;21;p28"/>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28"/>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28"/>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28"/>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28"/>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grpSp>
        <p:nvGrpSpPr>
          <p:cNvPr id="33" name="Google Shape;33;p30"/>
          <p:cNvGrpSpPr/>
          <p:nvPr/>
        </p:nvGrpSpPr>
        <p:grpSpPr>
          <a:xfrm>
            <a:off x="-7937" y="-7937"/>
            <a:ext cx="9169400" cy="6873875"/>
            <a:chOff x="-8467" y="-8468"/>
            <a:chExt cx="9169805" cy="6874935"/>
          </a:xfrm>
        </p:grpSpPr>
        <p:sp>
          <p:nvSpPr>
            <p:cNvPr id="34" name="Google Shape;34;p30"/>
            <p:cNvSpPr/>
            <p:nvPr/>
          </p:nvSpPr>
          <p:spPr>
            <a:xfrm>
              <a:off x="-8467" y="4013200"/>
              <a:ext cx="457200" cy="285326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cxnSp>
          <p:nvCxnSpPr>
            <p:cNvPr id="35" name="Google Shape;35;p30"/>
            <p:cNvCxnSpPr/>
            <p:nvPr/>
          </p:nvCxnSpPr>
          <p:spPr>
            <a:xfrm rot="10800000" flipH="1">
              <a:off x="5130830" y="4175605"/>
              <a:ext cx="4022475" cy="2682396"/>
            </a:xfrm>
            <a:prstGeom prst="straightConnector1">
              <a:avLst/>
            </a:prstGeom>
            <a:noFill/>
            <a:ln w="9525" cap="rnd" cmpd="sng">
              <a:solidFill>
                <a:srgbClr val="D9D9D9"/>
              </a:solidFill>
              <a:prstDash val="solid"/>
              <a:miter lim="800000"/>
              <a:headEnd type="none" w="med" len="med"/>
              <a:tailEnd type="none" w="med" len="med"/>
            </a:ln>
          </p:spPr>
        </p:cxnSp>
        <p:cxnSp>
          <p:nvCxnSpPr>
            <p:cNvPr id="36" name="Google Shape;36;p30"/>
            <p:cNvCxnSpPr/>
            <p:nvPr/>
          </p:nvCxnSpPr>
          <p:spPr>
            <a:xfrm>
              <a:off x="7042707" y="0"/>
              <a:ext cx="1219200" cy="6858000"/>
            </a:xfrm>
            <a:prstGeom prst="straightConnector1">
              <a:avLst/>
            </a:prstGeom>
            <a:noFill/>
            <a:ln w="9525" cap="rnd" cmpd="sng">
              <a:solidFill>
                <a:srgbClr val="BFBFBF"/>
              </a:solidFill>
              <a:prstDash val="solid"/>
              <a:miter lim="800000"/>
              <a:headEnd type="none" w="med" len="med"/>
              <a:tailEnd type="none" w="med" len="med"/>
            </a:ln>
          </p:spPr>
        </p:cxnSp>
        <p:sp>
          <p:nvSpPr>
            <p:cNvPr id="37" name="Google Shape;37;p30"/>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38" name="Google Shape;38;p30"/>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39" name="Google Shape;39;p30"/>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40" name="Google Shape;40;p30"/>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41" name="Google Shape;41;p30"/>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42" name="Google Shape;42;p30"/>
            <p:cNvSpPr/>
            <p:nvPr/>
          </p:nvSpPr>
          <p:spPr>
            <a:xfrm>
              <a:off x="8077231"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43" name="Google Shape;43;p30"/>
            <p:cNvSpPr/>
            <p:nvPr/>
          </p:nvSpPr>
          <p:spPr>
            <a:xfrm>
              <a:off x="8060297"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grpSp>
      <p:sp>
        <p:nvSpPr>
          <p:cNvPr id="44" name="Google Shape;44;p30"/>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5" name="Google Shape;45;p30"/>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46" name="Google Shape;46;p30"/>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7" name="Google Shape;47;p30"/>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8" name="Google Shape;48;p30"/>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grpSp>
        <p:nvGrpSpPr>
          <p:cNvPr id="132" name="Google Shape;132;p32"/>
          <p:cNvGrpSpPr/>
          <p:nvPr/>
        </p:nvGrpSpPr>
        <p:grpSpPr>
          <a:xfrm>
            <a:off x="-7937" y="-7937"/>
            <a:ext cx="9169400" cy="6873875"/>
            <a:chOff x="-8467" y="-8468"/>
            <a:chExt cx="9169805" cy="6874935"/>
          </a:xfrm>
        </p:grpSpPr>
        <p:sp>
          <p:nvSpPr>
            <p:cNvPr id="133" name="Google Shape;133;p32"/>
            <p:cNvSpPr/>
            <p:nvPr/>
          </p:nvSpPr>
          <p:spPr>
            <a:xfrm>
              <a:off x="-8467" y="4013200"/>
              <a:ext cx="457200" cy="285326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cxnSp>
          <p:nvCxnSpPr>
            <p:cNvPr id="134" name="Google Shape;134;p32"/>
            <p:cNvCxnSpPr/>
            <p:nvPr/>
          </p:nvCxnSpPr>
          <p:spPr>
            <a:xfrm rot="10800000" flipH="1">
              <a:off x="5130830" y="4175605"/>
              <a:ext cx="4022475" cy="2682396"/>
            </a:xfrm>
            <a:prstGeom prst="straightConnector1">
              <a:avLst/>
            </a:prstGeom>
            <a:noFill/>
            <a:ln w="9525" cap="rnd" cmpd="sng">
              <a:solidFill>
                <a:srgbClr val="D9D9D9"/>
              </a:solidFill>
              <a:prstDash val="solid"/>
              <a:miter lim="800000"/>
              <a:headEnd type="none" w="med" len="med"/>
              <a:tailEnd type="none" w="med" len="med"/>
            </a:ln>
          </p:spPr>
        </p:cxnSp>
        <p:cxnSp>
          <p:nvCxnSpPr>
            <p:cNvPr id="135" name="Google Shape;135;p32"/>
            <p:cNvCxnSpPr/>
            <p:nvPr/>
          </p:nvCxnSpPr>
          <p:spPr>
            <a:xfrm>
              <a:off x="7042707" y="0"/>
              <a:ext cx="1219200" cy="6858000"/>
            </a:xfrm>
            <a:prstGeom prst="straightConnector1">
              <a:avLst/>
            </a:prstGeom>
            <a:noFill/>
            <a:ln w="9525" cap="rnd" cmpd="sng">
              <a:solidFill>
                <a:srgbClr val="BFBFBF"/>
              </a:solidFill>
              <a:prstDash val="solid"/>
              <a:miter lim="800000"/>
              <a:headEnd type="none" w="med" len="med"/>
              <a:tailEnd type="none" w="med" len="med"/>
            </a:ln>
          </p:spPr>
        </p:cxnSp>
        <p:sp>
          <p:nvSpPr>
            <p:cNvPr id="136" name="Google Shape;136;p32"/>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37" name="Google Shape;137;p32"/>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38" name="Google Shape;138;p32"/>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39" name="Google Shape;139;p32"/>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40" name="Google Shape;140;p32"/>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41" name="Google Shape;141;p32"/>
            <p:cNvSpPr/>
            <p:nvPr/>
          </p:nvSpPr>
          <p:spPr>
            <a:xfrm>
              <a:off x="8077231"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42" name="Google Shape;142;p32"/>
            <p:cNvSpPr/>
            <p:nvPr/>
          </p:nvSpPr>
          <p:spPr>
            <a:xfrm>
              <a:off x="8060297"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grpSp>
      <p:sp>
        <p:nvSpPr>
          <p:cNvPr id="143" name="Google Shape;143;p32"/>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4" name="Google Shape;144;p32"/>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45" name="Google Shape;145;p32"/>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6" name="Google Shape;146;p32"/>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7" name="Google Shape;147;p32"/>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grpSp>
        <p:nvGrpSpPr>
          <p:cNvPr id="154" name="Google Shape;154;p46"/>
          <p:cNvGrpSpPr/>
          <p:nvPr/>
        </p:nvGrpSpPr>
        <p:grpSpPr>
          <a:xfrm>
            <a:off x="-7937" y="-7937"/>
            <a:ext cx="9169400" cy="6873875"/>
            <a:chOff x="-8467" y="-8468"/>
            <a:chExt cx="9169805" cy="6874935"/>
          </a:xfrm>
        </p:grpSpPr>
        <p:sp>
          <p:nvSpPr>
            <p:cNvPr id="155" name="Google Shape;155;p46"/>
            <p:cNvSpPr/>
            <p:nvPr/>
          </p:nvSpPr>
          <p:spPr>
            <a:xfrm>
              <a:off x="-8467" y="4013200"/>
              <a:ext cx="457200" cy="285326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cxnSp>
          <p:nvCxnSpPr>
            <p:cNvPr id="156" name="Google Shape;156;p46"/>
            <p:cNvCxnSpPr/>
            <p:nvPr/>
          </p:nvCxnSpPr>
          <p:spPr>
            <a:xfrm rot="10800000" flipH="1">
              <a:off x="5130830" y="4175605"/>
              <a:ext cx="4022475" cy="2682396"/>
            </a:xfrm>
            <a:prstGeom prst="straightConnector1">
              <a:avLst/>
            </a:prstGeom>
            <a:noFill/>
            <a:ln w="9525" cap="rnd" cmpd="sng">
              <a:solidFill>
                <a:srgbClr val="D9D9D9"/>
              </a:solidFill>
              <a:prstDash val="solid"/>
              <a:miter lim="800000"/>
              <a:headEnd type="none" w="med" len="med"/>
              <a:tailEnd type="none" w="med" len="med"/>
            </a:ln>
          </p:spPr>
        </p:cxnSp>
        <p:cxnSp>
          <p:nvCxnSpPr>
            <p:cNvPr id="157" name="Google Shape;157;p46"/>
            <p:cNvCxnSpPr/>
            <p:nvPr/>
          </p:nvCxnSpPr>
          <p:spPr>
            <a:xfrm>
              <a:off x="7042707" y="0"/>
              <a:ext cx="1219200" cy="6858000"/>
            </a:xfrm>
            <a:prstGeom prst="straightConnector1">
              <a:avLst/>
            </a:prstGeom>
            <a:noFill/>
            <a:ln w="9525" cap="rnd" cmpd="sng">
              <a:solidFill>
                <a:srgbClr val="BFBFBF"/>
              </a:solidFill>
              <a:prstDash val="solid"/>
              <a:miter lim="800000"/>
              <a:headEnd type="none" w="med" len="med"/>
              <a:tailEnd type="none" w="med" len="med"/>
            </a:ln>
          </p:spPr>
        </p:cxnSp>
        <p:sp>
          <p:nvSpPr>
            <p:cNvPr id="158" name="Google Shape;158;p46"/>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59" name="Google Shape;159;p46"/>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60" name="Google Shape;160;p46"/>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61" name="Google Shape;161;p46"/>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62" name="Google Shape;162;p46"/>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63" name="Google Shape;163;p46"/>
            <p:cNvSpPr/>
            <p:nvPr/>
          </p:nvSpPr>
          <p:spPr>
            <a:xfrm>
              <a:off x="8077231"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64" name="Google Shape;164;p46"/>
            <p:cNvSpPr/>
            <p:nvPr/>
          </p:nvSpPr>
          <p:spPr>
            <a:xfrm>
              <a:off x="8060297"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grpSp>
      <p:sp>
        <p:nvSpPr>
          <p:cNvPr id="165" name="Google Shape;165;p46"/>
          <p:cNvSpPr txBox="1"/>
          <p:nvPr/>
        </p:nvSpPr>
        <p:spPr>
          <a:xfrm>
            <a:off x="482600" y="790575"/>
            <a:ext cx="457200" cy="584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E474"/>
              </a:buClr>
              <a:buSzPts val="8000"/>
              <a:buFont typeface="Arial"/>
              <a:buNone/>
            </a:pPr>
            <a:r>
              <a:rPr lang="en-US" sz="8000" b="0" i="0" u="none">
                <a:solidFill>
                  <a:srgbClr val="C0E474"/>
                </a:solidFill>
                <a:latin typeface="Arial"/>
                <a:ea typeface="Arial"/>
                <a:cs typeface="Arial"/>
                <a:sym typeface="Arial"/>
              </a:rPr>
              <a:t>“</a:t>
            </a:r>
            <a:endParaRPr/>
          </a:p>
        </p:txBody>
      </p:sp>
      <p:sp>
        <p:nvSpPr>
          <p:cNvPr id="166" name="Google Shape;166;p46"/>
          <p:cNvSpPr txBox="1"/>
          <p:nvPr/>
        </p:nvSpPr>
        <p:spPr>
          <a:xfrm>
            <a:off x="6748462" y="2886075"/>
            <a:ext cx="457200" cy="5857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E474"/>
              </a:buClr>
              <a:buSzPts val="8000"/>
              <a:buFont typeface="Arial"/>
              <a:buNone/>
            </a:pPr>
            <a:r>
              <a:rPr lang="en-US" sz="8000" b="0" i="0" u="none">
                <a:solidFill>
                  <a:srgbClr val="C0E474"/>
                </a:solidFill>
                <a:latin typeface="Arial"/>
                <a:ea typeface="Arial"/>
                <a:cs typeface="Arial"/>
                <a:sym typeface="Arial"/>
              </a:rPr>
              <a:t>”</a:t>
            </a:r>
            <a:endParaRPr/>
          </a:p>
        </p:txBody>
      </p:sp>
      <p:sp>
        <p:nvSpPr>
          <p:cNvPr id="167" name="Google Shape;167;p46"/>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68" name="Google Shape;168;p46"/>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69" name="Google Shape;169;p46"/>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70" name="Google Shape;170;p46"/>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71" name="Google Shape;171;p46"/>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grpSp>
        <p:nvGrpSpPr>
          <p:cNvPr id="180" name="Google Shape;180;p48"/>
          <p:cNvGrpSpPr/>
          <p:nvPr/>
        </p:nvGrpSpPr>
        <p:grpSpPr>
          <a:xfrm>
            <a:off x="-7937" y="-7937"/>
            <a:ext cx="9169400" cy="6873875"/>
            <a:chOff x="-8467" y="-8468"/>
            <a:chExt cx="9169805" cy="6874935"/>
          </a:xfrm>
        </p:grpSpPr>
        <p:sp>
          <p:nvSpPr>
            <p:cNvPr id="181" name="Google Shape;181;p48"/>
            <p:cNvSpPr/>
            <p:nvPr/>
          </p:nvSpPr>
          <p:spPr>
            <a:xfrm>
              <a:off x="-8467" y="4013200"/>
              <a:ext cx="457200" cy="285326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cxnSp>
          <p:nvCxnSpPr>
            <p:cNvPr id="182" name="Google Shape;182;p48"/>
            <p:cNvCxnSpPr/>
            <p:nvPr/>
          </p:nvCxnSpPr>
          <p:spPr>
            <a:xfrm rot="10800000" flipH="1">
              <a:off x="5130830" y="4175605"/>
              <a:ext cx="4022475" cy="2682396"/>
            </a:xfrm>
            <a:prstGeom prst="straightConnector1">
              <a:avLst/>
            </a:prstGeom>
            <a:noFill/>
            <a:ln w="9525" cap="rnd" cmpd="sng">
              <a:solidFill>
                <a:srgbClr val="D9D9D9"/>
              </a:solidFill>
              <a:prstDash val="solid"/>
              <a:miter lim="800000"/>
              <a:headEnd type="none" w="med" len="med"/>
              <a:tailEnd type="none" w="med" len="med"/>
            </a:ln>
          </p:spPr>
        </p:cxnSp>
        <p:cxnSp>
          <p:nvCxnSpPr>
            <p:cNvPr id="183" name="Google Shape;183;p48"/>
            <p:cNvCxnSpPr/>
            <p:nvPr/>
          </p:nvCxnSpPr>
          <p:spPr>
            <a:xfrm>
              <a:off x="7042707" y="0"/>
              <a:ext cx="1219200" cy="6858000"/>
            </a:xfrm>
            <a:prstGeom prst="straightConnector1">
              <a:avLst/>
            </a:prstGeom>
            <a:noFill/>
            <a:ln w="9525" cap="rnd" cmpd="sng">
              <a:solidFill>
                <a:srgbClr val="BFBFBF"/>
              </a:solidFill>
              <a:prstDash val="solid"/>
              <a:miter lim="800000"/>
              <a:headEnd type="none" w="med" len="med"/>
              <a:tailEnd type="none" w="med" len="med"/>
            </a:ln>
          </p:spPr>
        </p:cxnSp>
        <p:sp>
          <p:nvSpPr>
            <p:cNvPr id="184" name="Google Shape;184;p48"/>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85" name="Google Shape;185;p48"/>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86" name="Google Shape;186;p48"/>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87" name="Google Shape;187;p48"/>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88" name="Google Shape;188;p48"/>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89" name="Google Shape;189;p48"/>
            <p:cNvSpPr/>
            <p:nvPr/>
          </p:nvSpPr>
          <p:spPr>
            <a:xfrm>
              <a:off x="8077231"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90" name="Google Shape;190;p48"/>
            <p:cNvSpPr/>
            <p:nvPr/>
          </p:nvSpPr>
          <p:spPr>
            <a:xfrm>
              <a:off x="8060297"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grpSp>
      <p:sp>
        <p:nvSpPr>
          <p:cNvPr id="191" name="Google Shape;191;p48"/>
          <p:cNvSpPr txBox="1"/>
          <p:nvPr/>
        </p:nvSpPr>
        <p:spPr>
          <a:xfrm>
            <a:off x="482600" y="790575"/>
            <a:ext cx="457200" cy="584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E474"/>
              </a:buClr>
              <a:buSzPts val="8000"/>
              <a:buFont typeface="Arial"/>
              <a:buNone/>
            </a:pPr>
            <a:r>
              <a:rPr lang="en-US" sz="8000" b="0" i="0" u="none">
                <a:solidFill>
                  <a:srgbClr val="C0E474"/>
                </a:solidFill>
                <a:latin typeface="Arial"/>
                <a:ea typeface="Arial"/>
                <a:cs typeface="Arial"/>
                <a:sym typeface="Arial"/>
              </a:rPr>
              <a:t>“</a:t>
            </a:r>
            <a:endParaRPr/>
          </a:p>
        </p:txBody>
      </p:sp>
      <p:sp>
        <p:nvSpPr>
          <p:cNvPr id="192" name="Google Shape;192;p48"/>
          <p:cNvSpPr txBox="1"/>
          <p:nvPr/>
        </p:nvSpPr>
        <p:spPr>
          <a:xfrm>
            <a:off x="6748462" y="2886075"/>
            <a:ext cx="457200" cy="5857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E474"/>
              </a:buClr>
              <a:buSzPts val="8000"/>
              <a:buFont typeface="Arial"/>
              <a:buNone/>
            </a:pPr>
            <a:r>
              <a:rPr lang="en-US" sz="8000" b="0" i="0" u="none">
                <a:solidFill>
                  <a:srgbClr val="C0E474"/>
                </a:solidFill>
                <a:latin typeface="Arial"/>
                <a:ea typeface="Arial"/>
                <a:cs typeface="Arial"/>
                <a:sym typeface="Arial"/>
              </a:rPr>
              <a:t>”</a:t>
            </a:r>
            <a:endParaRPr/>
          </a:p>
        </p:txBody>
      </p:sp>
      <p:sp>
        <p:nvSpPr>
          <p:cNvPr id="193" name="Google Shape;193;p48"/>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94" name="Google Shape;194;p48"/>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5" name="Google Shape;195;p48"/>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96" name="Google Shape;196;p48"/>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97" name="Google Shape;197;p48"/>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900"/>
              <a:buFont typeface="Trebuchet MS"/>
              <a:buNone/>
              <a:defRPr sz="900" b="0" i="0" u="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9" r:id="rId1"/>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www.tearma.ie/" TargetMode="External"/><Relationship Id="rId7" Type="http://schemas.openxmlformats.org/officeDocument/2006/relationships/hyperlink" Target="https://www.c2kschools.net/standard/Index.aspx"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hyperlink" Target="http://www.sumdog.com/" TargetMode="External"/><Relationship Id="rId5" Type="http://schemas.openxmlformats.org/officeDocument/2006/relationships/hyperlink" Target="http://www.topmarks.com/" TargetMode="External"/><Relationship Id="rId4" Type="http://schemas.openxmlformats.org/officeDocument/2006/relationships/hyperlink" Target="http://www.focloir.i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www.bunscoilbb.com/"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
          <p:cNvSpPr txBox="1">
            <a:spLocks noGrp="1"/>
          </p:cNvSpPr>
          <p:nvPr>
            <p:ph type="ctrTitle"/>
          </p:nvPr>
        </p:nvSpPr>
        <p:spPr>
          <a:xfrm>
            <a:off x="684212" y="-171450"/>
            <a:ext cx="7772400" cy="147002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accent1"/>
              </a:buClr>
              <a:buSzPts val="5400"/>
              <a:buFont typeface="Trebuchet MS"/>
              <a:buNone/>
            </a:pPr>
            <a:r>
              <a:rPr lang="en-US" sz="5400" b="0" i="0" u="none" dirty="0" err="1">
                <a:solidFill>
                  <a:schemeClr val="accent1"/>
                </a:solidFill>
                <a:latin typeface="Trebuchet MS"/>
                <a:ea typeface="Trebuchet MS"/>
                <a:cs typeface="Trebuchet MS"/>
                <a:sym typeface="Trebuchet MS"/>
              </a:rPr>
              <a:t>Cruinniú</a:t>
            </a:r>
            <a:r>
              <a:rPr lang="en-US" sz="5400" b="0" i="0" u="none" dirty="0">
                <a:solidFill>
                  <a:schemeClr val="accent1"/>
                </a:solidFill>
                <a:latin typeface="Trebuchet MS"/>
                <a:ea typeface="Trebuchet MS"/>
                <a:cs typeface="Trebuchet MS"/>
                <a:sym typeface="Trebuchet MS"/>
              </a:rPr>
              <a:t> </a:t>
            </a:r>
            <a:r>
              <a:rPr lang="en-US" sz="5400" b="0" i="0" u="none" dirty="0" err="1">
                <a:solidFill>
                  <a:schemeClr val="accent1"/>
                </a:solidFill>
                <a:latin typeface="Trebuchet MS"/>
                <a:ea typeface="Trebuchet MS"/>
                <a:cs typeface="Trebuchet MS"/>
                <a:sym typeface="Trebuchet MS"/>
              </a:rPr>
              <a:t>Curaclaim</a:t>
            </a:r>
            <a:endParaRPr dirty="0"/>
          </a:p>
        </p:txBody>
      </p:sp>
      <p:sp>
        <p:nvSpPr>
          <p:cNvPr id="211" name="Google Shape;211;p1"/>
          <p:cNvSpPr txBox="1">
            <a:spLocks noGrp="1"/>
          </p:cNvSpPr>
          <p:nvPr>
            <p:ph type="subTitle" idx="1"/>
          </p:nvPr>
        </p:nvSpPr>
        <p:spPr>
          <a:xfrm>
            <a:off x="1411287" y="836612"/>
            <a:ext cx="6400800" cy="1752600"/>
          </a:xfrm>
          <a:prstGeom prst="rect">
            <a:avLst/>
          </a:prstGeom>
          <a:noFill/>
          <a:ln>
            <a:noFill/>
          </a:ln>
        </p:spPr>
        <p:txBody>
          <a:bodyPr spcFirstLastPara="1" wrap="square" lIns="91425" tIns="45700" rIns="91425" bIns="45700" anchor="t" anchorCtr="0">
            <a:normAutofit/>
          </a:bodyPr>
          <a:lstStyle/>
          <a:p>
            <a:pPr marL="0" lvl="0" indent="0" algn="r" rtl="0">
              <a:lnSpc>
                <a:spcPct val="100000"/>
              </a:lnSpc>
              <a:spcBef>
                <a:spcPts val="0"/>
              </a:spcBef>
              <a:spcAft>
                <a:spcPts val="0"/>
              </a:spcAft>
              <a:buSzPts val="1440"/>
              <a:buNone/>
            </a:pPr>
            <a:endParaRPr sz="1800" b="0" i="0" u="none" dirty="0">
              <a:solidFill>
                <a:srgbClr val="7F7F7F"/>
              </a:solidFill>
              <a:latin typeface="Trebuchet MS"/>
              <a:ea typeface="Trebuchet MS"/>
              <a:cs typeface="Trebuchet MS"/>
              <a:sym typeface="Trebuchet MS"/>
            </a:endParaRPr>
          </a:p>
          <a:p>
            <a:pPr marL="0" lvl="0" indent="0" algn="ctr" rtl="0">
              <a:lnSpc>
                <a:spcPct val="100000"/>
              </a:lnSpc>
              <a:spcBef>
                <a:spcPts val="1000"/>
              </a:spcBef>
              <a:spcAft>
                <a:spcPts val="0"/>
              </a:spcAft>
              <a:buSzPts val="1440"/>
              <a:buNone/>
            </a:pPr>
            <a:r>
              <a:rPr lang="en-US" sz="1800" b="0" i="0" u="none" dirty="0">
                <a:solidFill>
                  <a:srgbClr val="7F7F7F"/>
                </a:solidFill>
                <a:latin typeface="Trebuchet MS"/>
                <a:ea typeface="Trebuchet MS"/>
                <a:cs typeface="Trebuchet MS"/>
                <a:sym typeface="Trebuchet MS"/>
              </a:rPr>
              <a:t>Curriculum Meeting 2023</a:t>
            </a:r>
            <a:endParaRPr dirty="0"/>
          </a:p>
        </p:txBody>
      </p:sp>
      <p:sp>
        <p:nvSpPr>
          <p:cNvPr id="212" name="Google Shape;212;p1"/>
          <p:cNvSpPr txBox="1"/>
          <p:nvPr/>
        </p:nvSpPr>
        <p:spPr>
          <a:xfrm>
            <a:off x="-11112" y="5373687"/>
            <a:ext cx="9144000" cy="7794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Rang 7</a:t>
            </a:r>
            <a:endParaRPr/>
          </a:p>
          <a:p>
            <a:pPr marL="0" marR="0" lvl="0" indent="0" algn="ctr" rtl="0">
              <a:lnSpc>
                <a:spcPct val="100000"/>
              </a:lnSpc>
              <a:spcBef>
                <a:spcPts val="90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Bunscoil Bheanna Boirche</a:t>
            </a:r>
            <a:endParaRPr/>
          </a:p>
        </p:txBody>
      </p:sp>
      <p:sp>
        <p:nvSpPr>
          <p:cNvPr id="213" name="Google Shape;213;p1"/>
          <p:cNvSpPr txBox="1"/>
          <p:nvPr/>
        </p:nvSpPr>
        <p:spPr>
          <a:xfrm>
            <a:off x="-11112" y="6237287"/>
            <a:ext cx="9144000" cy="3667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Rachel Nic Róibín</a:t>
            </a:r>
            <a:endParaRPr/>
          </a:p>
        </p:txBody>
      </p:sp>
      <p:pic>
        <p:nvPicPr>
          <p:cNvPr id="214" name="Google Shape;214;p1"/>
          <p:cNvPicPr preferRelativeResize="0"/>
          <p:nvPr/>
        </p:nvPicPr>
        <p:blipFill rotWithShape="1">
          <a:blip r:embed="rId3">
            <a:alphaModFix/>
          </a:blip>
          <a:srcRect/>
          <a:stretch/>
        </p:blipFill>
        <p:spPr>
          <a:xfrm>
            <a:off x="0" y="2024062"/>
            <a:ext cx="9144000" cy="2809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0"/>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Numeracy</a:t>
            </a:r>
            <a:endParaRPr/>
          </a:p>
        </p:txBody>
      </p:sp>
      <p:graphicFrame>
        <p:nvGraphicFramePr>
          <p:cNvPr id="281" name="Google Shape;281;p10"/>
          <p:cNvGraphicFramePr/>
          <p:nvPr/>
        </p:nvGraphicFramePr>
        <p:xfrm>
          <a:off x="457200" y="1196975"/>
          <a:ext cx="8229600" cy="5199695"/>
        </p:xfrm>
        <a:graphic>
          <a:graphicData uri="http://schemas.openxmlformats.org/drawingml/2006/table">
            <a:tbl>
              <a:tblPr>
                <a:noFill/>
                <a:tableStyleId>{11A086A6-3F92-4E5E-84B6-1DC803CBB79D}</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Learning Outcomes</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Activities</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68152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Ability to read and understand data stored in a variety of ways</a:t>
                      </a:r>
                      <a:endParaRPr/>
                    </a:p>
                    <a:p>
                      <a:pPr marL="0" marR="0" lvl="0" indent="0" algn="l" rtl="0">
                        <a:lnSpc>
                          <a:spcPct val="100000"/>
                        </a:lnSpc>
                        <a:spcBef>
                          <a:spcPts val="80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Collection and classification</a:t>
                      </a:r>
                      <a:endParaRPr/>
                    </a:p>
                    <a:p>
                      <a:pPr marL="0" marR="0" lvl="0" indent="0" algn="l" rtl="0">
                        <a:lnSpc>
                          <a:spcPct val="100000"/>
                        </a:lnSpc>
                        <a:spcBef>
                          <a:spcPts val="80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Presentation</a:t>
                      </a:r>
                      <a:endParaRPr/>
                    </a:p>
                    <a:p>
                      <a:pPr marL="0" marR="0" lvl="0" indent="0" algn="l" rtl="0">
                        <a:lnSpc>
                          <a:spcPct val="100000"/>
                        </a:lnSpc>
                        <a:spcBef>
                          <a:spcPts val="80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Ability to design data collection sheets</a:t>
                      </a:r>
                      <a:endParaRPr/>
                    </a:p>
                    <a:p>
                      <a:pPr marL="0" marR="0" lvl="0" indent="0" algn="l" rtl="0">
                        <a:lnSpc>
                          <a:spcPct val="100000"/>
                        </a:lnSpc>
                        <a:spcBef>
                          <a:spcPts val="80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Interpret data</a:t>
                      </a:r>
                      <a:endParaRPr/>
                    </a:p>
                    <a:p>
                      <a:pPr marL="0" marR="0" lvl="0" indent="0" algn="l" rtl="0">
                        <a:lnSpc>
                          <a:spcPct val="100000"/>
                        </a:lnSpc>
                        <a:spcBef>
                          <a:spcPts val="80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Probability </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Reading various sources of data – tables etc.</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Analysing digitally stored tables</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Classifying data using criteria (grouping)</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Compiling data banks in various ways</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Presenting information and discussing implications / meanings</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Undertaking surveys and collecting data</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82" name="Google Shape;282;p10"/>
          <p:cNvSpPr txBox="1"/>
          <p:nvPr/>
        </p:nvSpPr>
        <p:spPr>
          <a:xfrm>
            <a:off x="2771775" y="836612"/>
            <a:ext cx="3671887" cy="3667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Handling Data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1"/>
          <p:cNvSpPr txBox="1">
            <a:spLocks noGrp="1"/>
          </p:cNvSpPr>
          <p:nvPr>
            <p:ph type="title"/>
          </p:nvPr>
        </p:nvSpPr>
        <p:spPr>
          <a:xfrm>
            <a:off x="457200" y="115887"/>
            <a:ext cx="8229600" cy="7064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World Around Us</a:t>
            </a:r>
            <a:endParaRPr/>
          </a:p>
        </p:txBody>
      </p:sp>
      <p:graphicFrame>
        <p:nvGraphicFramePr>
          <p:cNvPr id="289" name="Google Shape;289;p11"/>
          <p:cNvGraphicFramePr/>
          <p:nvPr/>
        </p:nvGraphicFramePr>
        <p:xfrm>
          <a:off x="457200" y="2924175"/>
          <a:ext cx="8229600" cy="3441675"/>
        </p:xfrm>
        <a:graphic>
          <a:graphicData uri="http://schemas.openxmlformats.org/drawingml/2006/table">
            <a:tbl>
              <a:tblPr>
                <a:noFill/>
                <a:tableStyleId>{11A086A6-3F92-4E5E-84B6-1DC803CBB79D}</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106475">
                <a:tc>
                  <a:txBody>
                    <a:bodyPr/>
                    <a:lstStyle/>
                    <a:p>
                      <a:pPr marL="0" marR="0" lvl="0" indent="0" algn="ctr" rtl="0">
                        <a:lnSpc>
                          <a:spcPct val="100000"/>
                        </a:lnSpc>
                        <a:spcBef>
                          <a:spcPts val="0"/>
                        </a:spcBef>
                        <a:spcAft>
                          <a:spcPts val="0"/>
                        </a:spcAft>
                        <a:buClr>
                          <a:schemeClr val="dk1"/>
                        </a:buClr>
                        <a:buSzPts val="1800"/>
                        <a:buFont typeface="Arial"/>
                        <a:buNone/>
                      </a:pPr>
                      <a:r>
                        <a:rPr lang="en-US" sz="1800" b="1" i="0" u="sng">
                          <a:solidFill>
                            <a:schemeClr val="dk1"/>
                          </a:solidFill>
                          <a:latin typeface="Arial"/>
                          <a:ea typeface="Arial"/>
                          <a:cs typeface="Arial"/>
                          <a:sym typeface="Arial"/>
                        </a:rPr>
                        <a:t>Interdependence</a:t>
                      </a:r>
                      <a:endParaRPr/>
                    </a:p>
                    <a:p>
                      <a:pPr marL="0" marR="0" lvl="0" indent="0" algn="ctr" rtl="0">
                        <a:lnSpc>
                          <a:spcPct val="100000"/>
                        </a:lnSpc>
                        <a:spcBef>
                          <a:spcPts val="900"/>
                        </a:spcBef>
                        <a:spcAft>
                          <a:spcPts val="0"/>
                        </a:spcAft>
                        <a:buClr>
                          <a:schemeClr val="dk1"/>
                        </a:buClr>
                        <a:buSzPts val="1800"/>
                        <a:buFont typeface="Trebuchet MS"/>
                        <a:buNone/>
                      </a:pPr>
                      <a:endParaRPr sz="1800" b="1" i="0" u="sng">
                        <a:solidFill>
                          <a:schemeClr val="dk1"/>
                        </a:solidFill>
                        <a:latin typeface="Arial"/>
                        <a:ea typeface="Arial"/>
                        <a:cs typeface="Arial"/>
                        <a:sym typeface="Arial"/>
                      </a:endParaRPr>
                    </a:p>
                    <a:p>
                      <a:pPr marL="0" marR="0" lvl="0" indent="0" algn="l" rtl="0">
                        <a:spcBef>
                          <a:spcPts val="0"/>
                        </a:spcBef>
                        <a:spcAft>
                          <a:spcPts val="0"/>
                        </a:spcAft>
                        <a:buNone/>
                      </a:pPr>
                      <a:endParaRPr sz="1800" b="1" i="0" u="sng">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1800" b="1" i="0" u="sng">
                          <a:solidFill>
                            <a:schemeClr val="dk1"/>
                          </a:solidFill>
                          <a:latin typeface="Arial"/>
                          <a:ea typeface="Arial"/>
                          <a:cs typeface="Arial"/>
                          <a:sym typeface="Arial"/>
                        </a:rPr>
                        <a:t>Place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1800" b="1" i="0" u="sng">
                          <a:solidFill>
                            <a:schemeClr val="dk1"/>
                          </a:solidFill>
                          <a:latin typeface="Arial"/>
                          <a:ea typeface="Arial"/>
                          <a:cs typeface="Arial"/>
                          <a:sym typeface="Arial"/>
                        </a:rPr>
                        <a:t>Movement and energy </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1800" b="1" i="0" u="sng">
                          <a:solidFill>
                            <a:schemeClr val="dk1"/>
                          </a:solidFill>
                          <a:latin typeface="Arial"/>
                          <a:ea typeface="Arial"/>
                          <a:cs typeface="Arial"/>
                          <a:sym typeface="Arial"/>
                        </a:rPr>
                        <a:t>Change over time</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35200">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Ourselves</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Interaction</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Survival</a:t>
                      </a:r>
                      <a:endParaRPr/>
                    </a:p>
                    <a:p>
                      <a:pPr marL="0" marR="0" lvl="0" indent="0" algn="l" rtl="0">
                        <a:spcBef>
                          <a:spcPts val="0"/>
                        </a:spcBef>
                        <a:spcAft>
                          <a:spcPts val="0"/>
                        </a:spcAft>
                        <a:buNone/>
                      </a:pPr>
                      <a:endParaRPr sz="1600" b="0" i="0" u="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Local and global habitat</a:t>
                      </a:r>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How the world has changed</a:t>
                      </a:r>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Environment</a:t>
                      </a:r>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Cultural / heritage links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Emigration – why? When?</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Weather and its affects</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Raiders and settlers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Past, present, future</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Our influence</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Seasons</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Pollution / global warming</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90" name="Google Shape;290;p11"/>
          <p:cNvSpPr txBox="1"/>
          <p:nvPr/>
        </p:nvSpPr>
        <p:spPr>
          <a:xfrm>
            <a:off x="395287" y="2349500"/>
            <a:ext cx="46799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Four main strands- </a:t>
            </a:r>
            <a:endParaRPr/>
          </a:p>
        </p:txBody>
      </p:sp>
      <p:sp>
        <p:nvSpPr>
          <p:cNvPr id="291" name="Google Shape;291;p11"/>
          <p:cNvSpPr txBox="1"/>
          <p:nvPr/>
        </p:nvSpPr>
        <p:spPr>
          <a:xfrm>
            <a:off x="463550" y="949325"/>
            <a:ext cx="2951162" cy="9239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Combination of Geography, History and Science and Technology</a:t>
            </a:r>
            <a:endParaRPr/>
          </a:p>
        </p:txBody>
      </p:sp>
      <p:sp>
        <p:nvSpPr>
          <p:cNvPr id="292" name="Google Shape;292;p11"/>
          <p:cNvSpPr txBox="1"/>
          <p:nvPr/>
        </p:nvSpPr>
        <p:spPr>
          <a:xfrm>
            <a:off x="3995737" y="809625"/>
            <a:ext cx="4403725" cy="174402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US" sz="1400" b="1" i="0" u="none" dirty="0">
                <a:solidFill>
                  <a:schemeClr val="dk1"/>
                </a:solidFill>
                <a:latin typeface="Arial"/>
                <a:ea typeface="Arial"/>
                <a:cs typeface="Arial"/>
                <a:sym typeface="Arial"/>
              </a:rPr>
              <a:t>September – October: Europe</a:t>
            </a:r>
            <a:endParaRPr dirty="0"/>
          </a:p>
          <a:p>
            <a:pPr marL="0" marR="0" lvl="0" indent="0" algn="ctr" rtl="0">
              <a:lnSpc>
                <a:spcPct val="100000"/>
              </a:lnSpc>
              <a:spcBef>
                <a:spcPts val="700"/>
              </a:spcBef>
              <a:spcAft>
                <a:spcPts val="0"/>
              </a:spcAft>
              <a:buClr>
                <a:schemeClr val="dk1"/>
              </a:buClr>
              <a:buSzPts val="1400"/>
              <a:buFont typeface="Arial"/>
              <a:buNone/>
            </a:pPr>
            <a:r>
              <a:rPr lang="en-US" sz="1400" b="1" i="0" u="none" dirty="0">
                <a:solidFill>
                  <a:schemeClr val="dk1"/>
                </a:solidFill>
                <a:latin typeface="Arial"/>
                <a:ea typeface="Arial"/>
                <a:cs typeface="Arial"/>
                <a:sym typeface="Arial"/>
              </a:rPr>
              <a:t>November- December: Arctic and Antarctic</a:t>
            </a:r>
          </a:p>
          <a:p>
            <a:pPr marL="0" marR="0" lvl="0" indent="0" algn="ctr" rtl="0">
              <a:lnSpc>
                <a:spcPct val="100000"/>
              </a:lnSpc>
              <a:spcBef>
                <a:spcPts val="700"/>
              </a:spcBef>
              <a:spcAft>
                <a:spcPts val="0"/>
              </a:spcAft>
              <a:buClr>
                <a:schemeClr val="dk1"/>
              </a:buClr>
              <a:buSzPts val="1400"/>
              <a:buFont typeface="Arial"/>
              <a:buNone/>
            </a:pPr>
            <a:r>
              <a:rPr lang="en-US" sz="1400" b="1" i="0" u="none" dirty="0">
                <a:solidFill>
                  <a:schemeClr val="dk1"/>
                </a:solidFill>
                <a:latin typeface="Arial"/>
                <a:ea typeface="Arial"/>
                <a:cs typeface="Arial"/>
                <a:sym typeface="Arial"/>
              </a:rPr>
              <a:t>January- February: </a:t>
            </a:r>
            <a:r>
              <a:rPr lang="en-GB" sz="1400" b="1" i="0" u="none" dirty="0">
                <a:solidFill>
                  <a:schemeClr val="dk1"/>
                </a:solidFill>
                <a:latin typeface="Arial"/>
                <a:ea typeface="Arial"/>
                <a:cs typeface="Arial"/>
                <a:sym typeface="Arial"/>
              </a:rPr>
              <a:t>Countries</a:t>
            </a:r>
            <a:endParaRPr dirty="0"/>
          </a:p>
          <a:p>
            <a:pPr marL="0" marR="0" lvl="0" indent="0" algn="ctr" rtl="0">
              <a:lnSpc>
                <a:spcPct val="100000"/>
              </a:lnSpc>
              <a:spcBef>
                <a:spcPts val="700"/>
              </a:spcBef>
              <a:spcAft>
                <a:spcPts val="0"/>
              </a:spcAft>
              <a:buClr>
                <a:schemeClr val="dk1"/>
              </a:buClr>
              <a:buSzPts val="1400"/>
              <a:buFont typeface="Arial"/>
              <a:buNone/>
            </a:pPr>
            <a:r>
              <a:rPr lang="en-US" sz="1400" b="1" i="0" u="none" dirty="0">
                <a:solidFill>
                  <a:schemeClr val="dk1"/>
                </a:solidFill>
                <a:latin typeface="Arial"/>
                <a:ea typeface="Arial"/>
                <a:cs typeface="Arial"/>
                <a:sym typeface="Arial"/>
              </a:rPr>
              <a:t>March- April: The Vikings</a:t>
            </a:r>
            <a:endParaRPr dirty="0"/>
          </a:p>
          <a:p>
            <a:pPr marL="0" marR="0" lvl="0" indent="0" algn="ctr" rtl="0">
              <a:lnSpc>
                <a:spcPct val="100000"/>
              </a:lnSpc>
              <a:spcBef>
                <a:spcPts val="700"/>
              </a:spcBef>
              <a:spcAft>
                <a:spcPts val="0"/>
              </a:spcAft>
              <a:buClr>
                <a:schemeClr val="dk1"/>
              </a:buClr>
              <a:buSzPts val="1400"/>
              <a:buFont typeface="Arial"/>
              <a:buNone/>
            </a:pPr>
            <a:r>
              <a:rPr lang="en-US" sz="1400" b="1" i="0" u="none" dirty="0">
                <a:solidFill>
                  <a:schemeClr val="dk1"/>
                </a:solidFill>
                <a:latin typeface="Arial"/>
                <a:ea typeface="Arial"/>
                <a:cs typeface="Arial"/>
                <a:sym typeface="Arial"/>
              </a:rPr>
              <a:t>May- June: </a:t>
            </a:r>
            <a:r>
              <a:rPr lang="en-GB" sz="1400" b="1" i="0" u="none" dirty="0">
                <a:solidFill>
                  <a:schemeClr val="dk1"/>
                </a:solidFill>
                <a:latin typeface="Arial"/>
                <a:ea typeface="Arial"/>
                <a:cs typeface="Arial"/>
                <a:sym typeface="Arial"/>
              </a:rPr>
              <a:t>Animal Kingdom</a:t>
            </a:r>
            <a:endParaRPr dirty="0"/>
          </a:p>
          <a:p>
            <a:pPr marL="0" marR="0" lvl="0" indent="0" algn="l" rtl="0">
              <a:lnSpc>
                <a:spcPct val="100000"/>
              </a:lnSpc>
              <a:spcBef>
                <a:spcPts val="0"/>
              </a:spcBef>
              <a:spcAft>
                <a:spcPts val="0"/>
              </a:spcAft>
              <a:buNone/>
            </a:pPr>
            <a:endParaRPr sz="1400" b="1" i="0" u="none"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2"/>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ICT</a:t>
            </a:r>
            <a:endParaRPr/>
          </a:p>
        </p:txBody>
      </p:sp>
      <p:graphicFrame>
        <p:nvGraphicFramePr>
          <p:cNvPr id="299" name="Google Shape;299;p12"/>
          <p:cNvGraphicFramePr/>
          <p:nvPr/>
        </p:nvGraphicFramePr>
        <p:xfrm>
          <a:off x="457200" y="836612"/>
          <a:ext cx="8229600" cy="4036975"/>
        </p:xfrm>
        <a:graphic>
          <a:graphicData uri="http://schemas.openxmlformats.org/drawingml/2006/table">
            <a:tbl>
              <a:tblPr>
                <a:noFill/>
                <a:tableStyleId>{11A086A6-3F92-4E5E-84B6-1DC803CBB79D}</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9100">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The 5 E’s</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Activities</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49300">
                <a:tc>
                  <a:txBody>
                    <a:bodyPr/>
                    <a:lstStyle/>
                    <a:p>
                      <a:pPr marL="0" marR="0" lvl="0" indent="0" algn="l" rtl="0">
                        <a:lnSpc>
                          <a:spcPct val="100000"/>
                        </a:lnSpc>
                        <a:spcBef>
                          <a:spcPts val="0"/>
                        </a:spcBef>
                        <a:spcAft>
                          <a:spcPts val="0"/>
                        </a:spcAft>
                        <a:buClr>
                          <a:schemeClr val="dk1"/>
                        </a:buClr>
                        <a:buSzPts val="3200"/>
                        <a:buFont typeface="Arial"/>
                        <a:buNone/>
                      </a:pPr>
                      <a:r>
                        <a:rPr lang="en-US" sz="3200" b="1" i="0" u="sng">
                          <a:solidFill>
                            <a:schemeClr val="dk1"/>
                          </a:solidFill>
                          <a:latin typeface="Arial"/>
                          <a:ea typeface="Arial"/>
                          <a:cs typeface="Arial"/>
                          <a:sym typeface="Arial"/>
                        </a:rPr>
                        <a:t>Explore</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Researching – finding and using information</a:t>
                      </a:r>
                      <a:endParaRPr/>
                    </a:p>
                    <a:p>
                      <a:pPr marL="0" marR="0" lvl="0" indent="0" algn="l" rtl="0">
                        <a:lnSpc>
                          <a:spcPct val="100000"/>
                        </a:lnSpc>
                        <a:spcBef>
                          <a:spcPts val="280"/>
                        </a:spcBef>
                        <a:spcAft>
                          <a:spcPts val="0"/>
                        </a:spcAft>
                        <a:buClr>
                          <a:srgbClr val="000000"/>
                        </a:buClr>
                        <a:buSzPts val="1400"/>
                        <a:buFont typeface="Arial"/>
                        <a:buNone/>
                      </a:pPr>
                      <a:r>
                        <a:rPr lang="en-US" sz="1400" b="0" i="0" u="none">
                          <a:solidFill>
                            <a:srgbClr val="000000"/>
                          </a:solidFill>
                          <a:latin typeface="Arial"/>
                          <a:ea typeface="Arial"/>
                          <a:cs typeface="Arial"/>
                          <a:sym typeface="Arial"/>
                        </a:rPr>
                        <a:t>Using digital tools to investigate and solve problems.</a:t>
                      </a:r>
                      <a:r>
                        <a:rPr lang="en-US" sz="1400" b="0" i="0" u="none">
                          <a:solidFill>
                            <a:schemeClr val="dk1"/>
                          </a:solidFill>
                          <a:latin typeface="Arial"/>
                          <a:ea typeface="Arial"/>
                          <a:cs typeface="Arial"/>
                          <a:sym typeface="Arial"/>
                        </a:rPr>
                        <a:t> </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79425">
                <a:tc>
                  <a:txBody>
                    <a:bodyPr/>
                    <a:lstStyle/>
                    <a:p>
                      <a:pPr marL="0" marR="0" lvl="0" indent="0" algn="l" rtl="0">
                        <a:lnSpc>
                          <a:spcPct val="100000"/>
                        </a:lnSpc>
                        <a:spcBef>
                          <a:spcPts val="0"/>
                        </a:spcBef>
                        <a:spcAft>
                          <a:spcPts val="0"/>
                        </a:spcAft>
                        <a:buClr>
                          <a:schemeClr val="dk1"/>
                        </a:buClr>
                        <a:buSzPts val="3200"/>
                        <a:buFont typeface="Arial"/>
                        <a:buNone/>
                      </a:pPr>
                      <a:r>
                        <a:rPr lang="en-US" sz="3200" b="1" i="0" u="sng">
                          <a:solidFill>
                            <a:schemeClr val="dk1"/>
                          </a:solidFill>
                          <a:latin typeface="Arial"/>
                          <a:ea typeface="Arial"/>
                          <a:cs typeface="Arial"/>
                          <a:sym typeface="Arial"/>
                        </a:rPr>
                        <a:t>Express</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Creativity – use of various ICT features to express work</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93725">
                <a:tc>
                  <a:txBody>
                    <a:bodyPr/>
                    <a:lstStyle/>
                    <a:p>
                      <a:pPr marL="0" marR="0" lvl="0" indent="0" algn="l" rtl="0">
                        <a:lnSpc>
                          <a:spcPct val="100000"/>
                        </a:lnSpc>
                        <a:spcBef>
                          <a:spcPts val="0"/>
                        </a:spcBef>
                        <a:spcAft>
                          <a:spcPts val="0"/>
                        </a:spcAft>
                        <a:buClr>
                          <a:schemeClr val="dk1"/>
                        </a:buClr>
                        <a:buSzPts val="3200"/>
                        <a:buFont typeface="Arial"/>
                        <a:buNone/>
                      </a:pPr>
                      <a:r>
                        <a:rPr lang="en-US" sz="3200" b="1" i="0" u="sng">
                          <a:solidFill>
                            <a:schemeClr val="dk1"/>
                          </a:solidFill>
                          <a:latin typeface="Arial"/>
                          <a:ea typeface="Arial"/>
                          <a:cs typeface="Arial"/>
                          <a:sym typeface="Arial"/>
                        </a:rPr>
                        <a:t>Exchange</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Online collaboration and communication</a:t>
                      </a:r>
                      <a:endParaRPr/>
                    </a:p>
                    <a:p>
                      <a:pPr marL="0" marR="0" lvl="0" indent="0" algn="l" rtl="0">
                        <a:spcBef>
                          <a:spcPts val="0"/>
                        </a:spcBef>
                        <a:spcAft>
                          <a:spcPts val="0"/>
                        </a:spcAft>
                        <a:buNone/>
                      </a:pPr>
                      <a:endParaRPr sz="1400" b="0" i="0" u="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74700">
                <a:tc>
                  <a:txBody>
                    <a:bodyPr/>
                    <a:lstStyle/>
                    <a:p>
                      <a:pPr marL="0" marR="0" lvl="0" indent="0" algn="l" rtl="0">
                        <a:lnSpc>
                          <a:spcPct val="100000"/>
                        </a:lnSpc>
                        <a:spcBef>
                          <a:spcPts val="0"/>
                        </a:spcBef>
                        <a:spcAft>
                          <a:spcPts val="0"/>
                        </a:spcAft>
                        <a:buClr>
                          <a:schemeClr val="dk1"/>
                        </a:buClr>
                        <a:buSzPts val="3200"/>
                        <a:buFont typeface="Arial"/>
                        <a:buNone/>
                      </a:pPr>
                      <a:r>
                        <a:rPr lang="en-US" sz="3200" b="1" i="0" u="sng">
                          <a:solidFill>
                            <a:schemeClr val="dk1"/>
                          </a:solidFill>
                          <a:latin typeface="Arial"/>
                          <a:ea typeface="Arial"/>
                          <a:cs typeface="Arial"/>
                          <a:sym typeface="Arial"/>
                        </a:rPr>
                        <a:t>Evaluate</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Reflection – process and outcome. Improvements and revisions</a:t>
                      </a:r>
                      <a:endParaRPr/>
                    </a:p>
                    <a:p>
                      <a:pPr marL="0" marR="0" lvl="0" indent="0" algn="l" rtl="0">
                        <a:spcBef>
                          <a:spcPts val="0"/>
                        </a:spcBef>
                        <a:spcAft>
                          <a:spcPts val="0"/>
                        </a:spcAft>
                        <a:buNone/>
                      </a:pPr>
                      <a:endParaRPr sz="1400" b="0" i="0" u="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720725">
                <a:tc>
                  <a:txBody>
                    <a:bodyPr/>
                    <a:lstStyle/>
                    <a:p>
                      <a:pPr marL="0" marR="0" lvl="0" indent="0" algn="l" rtl="0">
                        <a:lnSpc>
                          <a:spcPct val="100000"/>
                        </a:lnSpc>
                        <a:spcBef>
                          <a:spcPts val="0"/>
                        </a:spcBef>
                        <a:spcAft>
                          <a:spcPts val="0"/>
                        </a:spcAft>
                        <a:buClr>
                          <a:schemeClr val="dk1"/>
                        </a:buClr>
                        <a:buSzPts val="3200"/>
                        <a:buFont typeface="Arial"/>
                        <a:buNone/>
                      </a:pPr>
                      <a:r>
                        <a:rPr lang="en-US" sz="3200" b="1" i="0" u="sng">
                          <a:solidFill>
                            <a:schemeClr val="dk1"/>
                          </a:solidFill>
                          <a:latin typeface="Arial"/>
                          <a:ea typeface="Arial"/>
                          <a:cs typeface="Arial"/>
                          <a:sym typeface="Arial"/>
                        </a:rPr>
                        <a:t>Exhibit</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Organising and presentation of work</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00" name="Google Shape;300;p12"/>
          <p:cNvSpPr txBox="1"/>
          <p:nvPr/>
        </p:nvSpPr>
        <p:spPr>
          <a:xfrm>
            <a:off x="250825" y="5013325"/>
            <a:ext cx="8713787" cy="7842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G Suite – Google Classroom - Google Drive – Google Docs – Google Slides</a:t>
            </a:r>
            <a:endParaRPr/>
          </a:p>
          <a:p>
            <a:pPr marL="0" marR="0" lvl="0" indent="0" algn="ctr" rtl="0">
              <a:lnSpc>
                <a:spcPct val="100000"/>
              </a:lnSpc>
              <a:spcBef>
                <a:spcPts val="90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Collaborative learning and working (real-time)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3"/>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The Arts</a:t>
            </a:r>
            <a:endParaRPr/>
          </a:p>
        </p:txBody>
      </p:sp>
      <p:graphicFrame>
        <p:nvGraphicFramePr>
          <p:cNvPr id="307" name="Google Shape;307;p13"/>
          <p:cNvGraphicFramePr/>
          <p:nvPr/>
        </p:nvGraphicFramePr>
        <p:xfrm>
          <a:off x="457200" y="1600200"/>
          <a:ext cx="8229600" cy="4241800"/>
        </p:xfrm>
        <a:graphic>
          <a:graphicData uri="http://schemas.openxmlformats.org/drawingml/2006/table">
            <a:tbl>
              <a:tblPr>
                <a:noFill/>
                <a:tableStyleId>{11A086A6-3F92-4E5E-84B6-1DC803CBB79D}</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7627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Drama</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Music</a:t>
                      </a:r>
                      <a:endParaRPr/>
                    </a:p>
                  </a:txBody>
                  <a:tcPr marL="91450" marR="91450" marT="45675" marB="456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Art</a:t>
                      </a:r>
                      <a:endParaRPr/>
                    </a:p>
                  </a:txBody>
                  <a:tcPr marL="91450" marR="91450" marT="45675" marB="456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565525">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Role-play</a:t>
                      </a:r>
                      <a:endParaRPr/>
                    </a:p>
                    <a:p>
                      <a:pPr marL="0" marR="0" lvl="0" indent="0" algn="l" rtl="0">
                        <a:lnSpc>
                          <a:spcPct val="100000"/>
                        </a:lnSpc>
                        <a:spcBef>
                          <a:spcPts val="400"/>
                        </a:spcBef>
                        <a:spcAft>
                          <a:spcPts val="0"/>
                        </a:spcAft>
                        <a:buClr>
                          <a:schemeClr val="dk1"/>
                        </a:buClr>
                        <a:buSzPts val="2000"/>
                        <a:buFont typeface="Trebuchet MS"/>
                        <a:buNone/>
                      </a:pPr>
                      <a:endParaRPr sz="2000" b="0" i="0" u="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Topic-based drama activities</a:t>
                      </a:r>
                      <a:endParaRPr/>
                    </a:p>
                    <a:p>
                      <a:pPr marL="0" marR="0" lvl="0" indent="0" algn="l" rtl="0">
                        <a:lnSpc>
                          <a:spcPct val="100000"/>
                        </a:lnSpc>
                        <a:spcBef>
                          <a:spcPts val="400"/>
                        </a:spcBef>
                        <a:spcAft>
                          <a:spcPts val="0"/>
                        </a:spcAft>
                        <a:buClr>
                          <a:schemeClr val="dk1"/>
                        </a:buClr>
                        <a:buSzPts val="2000"/>
                        <a:buFont typeface="Trebuchet MS"/>
                        <a:buNone/>
                      </a:pPr>
                      <a:endParaRPr sz="2000" b="0" i="0" u="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Christmas play</a:t>
                      </a:r>
                      <a:endParaRPr/>
                    </a:p>
                    <a:p>
                      <a:pPr marL="0" marR="0" lvl="0" indent="0" algn="l" rtl="0">
                        <a:lnSpc>
                          <a:spcPct val="100000"/>
                        </a:lnSpc>
                        <a:spcBef>
                          <a:spcPts val="400"/>
                        </a:spcBef>
                        <a:spcAft>
                          <a:spcPts val="0"/>
                        </a:spcAft>
                        <a:buClr>
                          <a:schemeClr val="dk1"/>
                        </a:buClr>
                        <a:buSzPts val="2000"/>
                        <a:buFont typeface="Trebuchet MS"/>
                        <a:buNone/>
                      </a:pPr>
                      <a:endParaRPr sz="2000" b="0" i="0" u="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Use / designing of props</a:t>
                      </a:r>
                      <a:endParaRPr/>
                    </a:p>
                    <a:p>
                      <a:pPr marL="0" marR="0" lvl="0" indent="0" algn="l" rtl="0">
                        <a:spcBef>
                          <a:spcPts val="0"/>
                        </a:spcBef>
                        <a:spcAft>
                          <a:spcPts val="0"/>
                        </a:spcAft>
                        <a:buNone/>
                      </a:pPr>
                      <a:endParaRPr sz="2000" b="0" i="0" u="none">
                        <a:solidFill>
                          <a:schemeClr val="dk1"/>
                        </a:solidFill>
                        <a:latin typeface="Arial"/>
                        <a:ea typeface="Arial"/>
                        <a:cs typeface="Arial"/>
                        <a:sym typeface="Arial"/>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Ceol Gaelach</a:t>
                      </a:r>
                      <a:endParaRPr/>
                    </a:p>
                    <a:p>
                      <a:pPr marL="0" marR="0" lvl="0" indent="0" algn="l" rtl="0">
                        <a:lnSpc>
                          <a:spcPct val="100000"/>
                        </a:lnSpc>
                        <a:spcBef>
                          <a:spcPts val="400"/>
                        </a:spcBef>
                        <a:spcAft>
                          <a:spcPts val="0"/>
                        </a:spcAft>
                        <a:buClr>
                          <a:schemeClr val="dk1"/>
                        </a:buClr>
                        <a:buSzPts val="2000"/>
                        <a:buFont typeface="Trebuchet MS"/>
                        <a:buNone/>
                      </a:pPr>
                      <a:endParaRPr sz="2000" b="0" i="0" u="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Topic-based songs</a:t>
                      </a:r>
                      <a:endParaRPr/>
                    </a:p>
                    <a:p>
                      <a:pPr marL="0" marR="0" lvl="0" indent="0" algn="l" rtl="0">
                        <a:lnSpc>
                          <a:spcPct val="100000"/>
                        </a:lnSpc>
                        <a:spcBef>
                          <a:spcPts val="400"/>
                        </a:spcBef>
                        <a:spcAft>
                          <a:spcPts val="0"/>
                        </a:spcAft>
                        <a:buClr>
                          <a:schemeClr val="dk1"/>
                        </a:buClr>
                        <a:buSzPts val="2000"/>
                        <a:buFont typeface="Trebuchet MS"/>
                        <a:buNone/>
                      </a:pPr>
                      <a:endParaRPr sz="2000" b="0" i="0" u="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Songs from other countries</a:t>
                      </a:r>
                      <a:endParaRPr/>
                    </a:p>
                    <a:p>
                      <a:pPr marL="0" marR="0" lvl="0" indent="0" algn="l" rtl="0">
                        <a:lnSpc>
                          <a:spcPct val="100000"/>
                        </a:lnSpc>
                        <a:spcBef>
                          <a:spcPts val="400"/>
                        </a:spcBef>
                        <a:spcAft>
                          <a:spcPts val="0"/>
                        </a:spcAft>
                        <a:buClr>
                          <a:schemeClr val="dk1"/>
                        </a:buClr>
                        <a:buSzPts val="2000"/>
                        <a:buFont typeface="Trebuchet MS"/>
                        <a:buNone/>
                      </a:pPr>
                      <a:endParaRPr sz="2000" b="0" i="0" u="none">
                        <a:solidFill>
                          <a:schemeClr val="dk1"/>
                        </a:solidFill>
                        <a:latin typeface="Arial"/>
                        <a:ea typeface="Arial"/>
                        <a:cs typeface="Arial"/>
                        <a:sym typeface="Arial"/>
                      </a:endParaRPr>
                    </a:p>
                    <a:p>
                      <a:pPr marL="0" marR="0" lvl="0" indent="0" algn="l" rtl="0">
                        <a:spcBef>
                          <a:spcPts val="0"/>
                        </a:spcBef>
                        <a:spcAft>
                          <a:spcPts val="0"/>
                        </a:spcAft>
                        <a:buNone/>
                      </a:pPr>
                      <a:endParaRPr sz="2000" b="0" i="0" u="none">
                        <a:solidFill>
                          <a:schemeClr val="dk1"/>
                        </a:solidFill>
                        <a:latin typeface="Arial"/>
                        <a:ea typeface="Arial"/>
                        <a:cs typeface="Arial"/>
                        <a:sym typeface="Arial"/>
                      </a:endParaRPr>
                    </a:p>
                  </a:txBody>
                  <a:tcPr marL="91450" marR="91450" marT="45675" marB="456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Line, shape, colour, pattern, etc</a:t>
                      </a:r>
                      <a:endParaRPr/>
                    </a:p>
                    <a:p>
                      <a:pPr marL="0" marR="0" lvl="0" indent="0" algn="l" rtl="0">
                        <a:lnSpc>
                          <a:spcPct val="100000"/>
                        </a:lnSpc>
                        <a:spcBef>
                          <a:spcPts val="400"/>
                        </a:spcBef>
                        <a:spcAft>
                          <a:spcPts val="0"/>
                        </a:spcAft>
                        <a:buClr>
                          <a:schemeClr val="dk1"/>
                        </a:buClr>
                        <a:buSzPts val="2000"/>
                        <a:buFont typeface="Trebuchet MS"/>
                        <a:buNone/>
                      </a:pPr>
                      <a:endParaRPr sz="2000" b="0" i="0" u="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Drawing, sketching, painting, cutting, designing, etc</a:t>
                      </a:r>
                      <a:endParaRPr/>
                    </a:p>
                    <a:p>
                      <a:pPr marL="0" marR="0" lvl="0" indent="0" algn="l" rtl="0">
                        <a:lnSpc>
                          <a:spcPct val="100000"/>
                        </a:lnSpc>
                        <a:spcBef>
                          <a:spcPts val="400"/>
                        </a:spcBef>
                        <a:spcAft>
                          <a:spcPts val="0"/>
                        </a:spcAft>
                        <a:buClr>
                          <a:schemeClr val="dk1"/>
                        </a:buClr>
                        <a:buSzPts val="2000"/>
                        <a:buFont typeface="Trebuchet MS"/>
                        <a:buNone/>
                      </a:pPr>
                      <a:endParaRPr sz="2000" b="0" i="0" u="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Studying famous artists and their work</a:t>
                      </a:r>
                      <a:endParaRPr/>
                    </a:p>
                  </a:txBody>
                  <a:tcPr marL="91450" marR="91450" marT="45675" marB="456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4"/>
          <p:cNvSpPr txBox="1">
            <a:spLocks noGrp="1"/>
          </p:cNvSpPr>
          <p:nvPr>
            <p:ph type="title"/>
          </p:nvPr>
        </p:nvSpPr>
        <p:spPr>
          <a:xfrm>
            <a:off x="457200" y="-100012"/>
            <a:ext cx="8229600" cy="9366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PDMU</a:t>
            </a:r>
            <a:endParaRPr/>
          </a:p>
        </p:txBody>
      </p:sp>
      <p:graphicFrame>
        <p:nvGraphicFramePr>
          <p:cNvPr id="314" name="Google Shape;314;p14"/>
          <p:cNvGraphicFramePr/>
          <p:nvPr/>
        </p:nvGraphicFramePr>
        <p:xfrm>
          <a:off x="476250" y="855662"/>
          <a:ext cx="8229600" cy="2723195"/>
        </p:xfrm>
        <a:graphic>
          <a:graphicData uri="http://schemas.openxmlformats.org/drawingml/2006/table">
            <a:tbl>
              <a:tblPr>
                <a:noFill/>
                <a:tableStyleId>{11A086A6-3F92-4E5E-84B6-1DC803CBB79D}</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Personal Development</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Mutual Understanding</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205025">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Self-esteem, self-confidence and development of personal attributes</a:t>
                      </a:r>
                      <a:endParaRPr/>
                    </a:p>
                    <a:p>
                      <a:pPr marL="0" marR="0" lvl="0" indent="0" algn="l" rtl="0">
                        <a:lnSpc>
                          <a:spcPct val="100000"/>
                        </a:lnSpc>
                        <a:spcBef>
                          <a:spcPts val="90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Management of emotions and responses to others’ emotions</a:t>
                      </a:r>
                      <a:endParaRPr/>
                    </a:p>
                    <a:p>
                      <a:pPr marL="0" marR="0" lvl="0" indent="0" algn="l" rtl="0">
                        <a:lnSpc>
                          <a:spcPct val="100000"/>
                        </a:lnSpc>
                        <a:spcBef>
                          <a:spcPts val="90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Health and well-being</a:t>
                      </a:r>
                      <a:endParaRPr/>
                    </a:p>
                    <a:p>
                      <a:pPr marL="0" marR="0" lvl="0" indent="0" algn="l" rtl="0">
                        <a:spcBef>
                          <a:spcPts val="0"/>
                        </a:spcBef>
                        <a:spcAft>
                          <a:spcPts val="0"/>
                        </a:spcAft>
                        <a:buNone/>
                      </a:pPr>
                      <a:endParaRPr sz="1800" b="0" i="0" u="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Relationships – friends and family</a:t>
                      </a:r>
                      <a:endParaRPr/>
                    </a:p>
                    <a:p>
                      <a:pPr marL="0" marR="0" lvl="0" indent="0" algn="l" rtl="0">
                        <a:lnSpc>
                          <a:spcPct val="100000"/>
                        </a:lnSpc>
                        <a:spcBef>
                          <a:spcPts val="90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Rights and responsibilities</a:t>
                      </a:r>
                      <a:endParaRPr/>
                    </a:p>
                    <a:p>
                      <a:pPr marL="0" marR="0" lvl="0" indent="0" algn="l" rtl="0">
                        <a:lnSpc>
                          <a:spcPct val="100000"/>
                        </a:lnSpc>
                        <a:spcBef>
                          <a:spcPts val="90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Valuing cultural diversity</a:t>
                      </a:r>
                      <a:endParaRPr/>
                    </a:p>
                    <a:p>
                      <a:pPr marL="0" marR="0" lvl="0" indent="0" algn="l" rtl="0">
                        <a:lnSpc>
                          <a:spcPct val="100000"/>
                        </a:lnSpc>
                        <a:spcBef>
                          <a:spcPts val="90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Learning to live as a member of society</a:t>
                      </a:r>
                      <a:endParaRPr/>
                    </a:p>
                    <a:p>
                      <a:pPr marL="0" marR="0" lvl="0" indent="0" algn="l" rtl="0">
                        <a:spcBef>
                          <a:spcPts val="0"/>
                        </a:spcBef>
                        <a:spcAft>
                          <a:spcPts val="0"/>
                        </a:spcAft>
                        <a:buNone/>
                      </a:pPr>
                      <a:endParaRPr sz="1800" b="0" i="0" u="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15" name="Google Shape;315;p14"/>
          <p:cNvSpPr txBox="1"/>
          <p:nvPr/>
        </p:nvSpPr>
        <p:spPr>
          <a:xfrm>
            <a:off x="476250" y="5108575"/>
            <a:ext cx="7786687" cy="1200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Maireachtáil. Foghlaim. Le Chéile.</a:t>
            </a:r>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NSPCC – Keeping Safe </a:t>
            </a:r>
            <a:endParaRPr/>
          </a:p>
          <a:p>
            <a:pPr marL="0" marR="0" lvl="0" indent="0" algn="l" rtl="0">
              <a:lnSpc>
                <a:spcPct val="100000"/>
              </a:lnSpc>
              <a:spcBef>
                <a:spcPts val="0"/>
              </a:spcBef>
              <a:spcAft>
                <a:spcPts val="0"/>
              </a:spcAft>
              <a:buClr>
                <a:srgbClr val="0070C0"/>
              </a:buClr>
              <a:buSzPts val="1800"/>
              <a:buFont typeface="Arial"/>
              <a:buNone/>
            </a:pPr>
            <a:r>
              <a:rPr lang="en-US" sz="1800" b="1" i="0" u="none">
                <a:solidFill>
                  <a:srgbClr val="0070C0"/>
                </a:solidFill>
                <a:latin typeface="Arial"/>
                <a:ea typeface="Arial"/>
                <a:cs typeface="Arial"/>
                <a:sym typeface="Arial"/>
              </a:rPr>
              <a:t>https://www.nspcc.org.uk/services-and-resources/working-with-schools/keeping-safe/</a:t>
            </a:r>
            <a:endParaRPr/>
          </a:p>
        </p:txBody>
      </p:sp>
      <p:sp>
        <p:nvSpPr>
          <p:cNvPr id="316" name="Google Shape;316;p14"/>
          <p:cNvSpPr txBox="1"/>
          <p:nvPr/>
        </p:nvSpPr>
        <p:spPr>
          <a:xfrm>
            <a:off x="876300" y="3565525"/>
            <a:ext cx="3714750" cy="14763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en-US" sz="1800" b="1" i="0" u="none" dirty="0">
                <a:solidFill>
                  <a:schemeClr val="dk1"/>
                </a:solidFill>
                <a:latin typeface="Arial"/>
                <a:ea typeface="Arial"/>
                <a:cs typeface="Arial"/>
                <a:sym typeface="Arial"/>
              </a:rPr>
              <a:t>What makes me feel? </a:t>
            </a: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en-US" sz="1800" b="1" i="0" u="none" dirty="0">
                <a:solidFill>
                  <a:schemeClr val="dk1"/>
                </a:solidFill>
                <a:latin typeface="Arial"/>
                <a:ea typeface="Arial"/>
                <a:cs typeface="Arial"/>
                <a:sym typeface="Arial"/>
              </a:rPr>
              <a:t>Thinking and feeling </a:t>
            </a: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en-US" sz="1800" b="1" i="0" u="none" dirty="0">
                <a:solidFill>
                  <a:schemeClr val="dk1"/>
                </a:solidFill>
                <a:latin typeface="Arial"/>
                <a:ea typeface="Arial"/>
                <a:cs typeface="Arial"/>
                <a:sym typeface="Arial"/>
              </a:rPr>
              <a:t>Moving on </a:t>
            </a: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en-US" sz="1800" b="1" i="0" u="none" dirty="0">
                <a:solidFill>
                  <a:schemeClr val="dk1"/>
                </a:solidFill>
                <a:latin typeface="Arial"/>
                <a:ea typeface="Arial"/>
                <a:cs typeface="Arial"/>
                <a:sym typeface="Arial"/>
              </a:rPr>
              <a:t>Fit for the future </a:t>
            </a: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en-US" sz="1800" b="1" i="0" u="none" dirty="0">
                <a:solidFill>
                  <a:schemeClr val="dk1"/>
                </a:solidFill>
                <a:latin typeface="Arial"/>
                <a:ea typeface="Arial"/>
                <a:cs typeface="Arial"/>
                <a:sym typeface="Arial"/>
              </a:rPr>
              <a:t>Says who? </a:t>
            </a:r>
            <a:endParaRPr dirty="0"/>
          </a:p>
        </p:txBody>
      </p:sp>
      <p:sp>
        <p:nvSpPr>
          <p:cNvPr id="317" name="Google Shape;317;p14"/>
          <p:cNvSpPr txBox="1"/>
          <p:nvPr/>
        </p:nvSpPr>
        <p:spPr>
          <a:xfrm>
            <a:off x="4778375" y="3868737"/>
            <a:ext cx="3714750" cy="92233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Healthy Relationships</a:t>
            </a:r>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My Body</a:t>
            </a:r>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Keeping Safe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5"/>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Physical Education</a:t>
            </a:r>
            <a:endParaRPr/>
          </a:p>
        </p:txBody>
      </p:sp>
      <p:graphicFrame>
        <p:nvGraphicFramePr>
          <p:cNvPr id="324" name="Google Shape;324;p15"/>
          <p:cNvGraphicFramePr/>
          <p:nvPr/>
        </p:nvGraphicFramePr>
        <p:xfrm>
          <a:off x="457200" y="1196975"/>
          <a:ext cx="8229600" cy="5199695"/>
        </p:xfrm>
        <a:graphic>
          <a:graphicData uri="http://schemas.openxmlformats.org/drawingml/2006/table">
            <a:tbl>
              <a:tblPr>
                <a:noFill/>
                <a:tableStyleId>{11A086A6-3F92-4E5E-84B6-1DC803CBB79D}</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Skills</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Activities</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681525">
                <a:tc>
                  <a:txBody>
                    <a:bodyPr/>
                    <a:lstStyle/>
                    <a:p>
                      <a:pPr marL="0" marR="0" lvl="0" indent="0" algn="l" rtl="0">
                        <a:lnSpc>
                          <a:spcPct val="100000"/>
                        </a:lnSpc>
                        <a:spcBef>
                          <a:spcPts val="0"/>
                        </a:spcBef>
                        <a:spcAft>
                          <a:spcPts val="0"/>
                        </a:spcAft>
                        <a:buClr>
                          <a:schemeClr val="dk1"/>
                        </a:buClr>
                        <a:buSzPts val="1400"/>
                        <a:buFont typeface="Trebuchet MS"/>
                        <a:buNone/>
                      </a:pPr>
                      <a:endParaRPr sz="1400" b="0" i="0" u="none">
                        <a:solidFill>
                          <a:schemeClr val="dk1"/>
                        </a:solidFill>
                        <a:latin typeface="Arial"/>
                        <a:ea typeface="Arial"/>
                        <a:cs typeface="Arial"/>
                        <a:sym typeface="Arial"/>
                      </a:endParaRPr>
                    </a:p>
                    <a:p>
                      <a:pPr marL="0" marR="0" lvl="0" indent="-1270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Co-ordination</a:t>
                      </a:r>
                      <a:endParaRPr/>
                    </a:p>
                    <a:p>
                      <a:pPr marL="0" marR="0" lvl="0" indent="-1270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Balance</a:t>
                      </a:r>
                      <a:endParaRPr/>
                    </a:p>
                    <a:p>
                      <a:pPr marL="0" marR="0" lvl="0" indent="-1270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Self control</a:t>
                      </a:r>
                      <a:endParaRPr/>
                    </a:p>
                    <a:p>
                      <a:pPr marL="0" marR="0" lvl="0" indent="-1270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Body awareness</a:t>
                      </a:r>
                      <a:endParaRPr/>
                    </a:p>
                    <a:p>
                      <a:pPr marL="0" marR="0" lvl="0" indent="-1270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Handling equipment</a:t>
                      </a:r>
                      <a:endParaRPr/>
                    </a:p>
                    <a:p>
                      <a:pPr marL="0" marR="0" lvl="0" indent="-1270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Spatial awareness</a:t>
                      </a:r>
                      <a:endParaRPr/>
                    </a:p>
                    <a:p>
                      <a:pPr marL="0" marR="0" lvl="0" indent="-1270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Co-operation</a:t>
                      </a:r>
                      <a:endParaRPr/>
                    </a:p>
                    <a:p>
                      <a:pPr marL="0" marR="0" lvl="0" indent="-1270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Instructions</a:t>
                      </a:r>
                      <a:endParaRPr/>
                    </a:p>
                    <a:p>
                      <a:pPr marL="0" marR="0" lvl="0" indent="-1270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Direction</a:t>
                      </a:r>
                      <a:endParaRPr/>
                    </a:p>
                    <a:p>
                      <a:pPr marL="0" marR="0" lvl="0" indent="-1270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Speed / pacing</a:t>
                      </a:r>
                      <a:endParaRPr/>
                    </a:p>
                    <a:p>
                      <a:pPr marL="0" marR="0" lvl="0" indent="-1270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Accuracy</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Warm-up games</a:t>
                      </a:r>
                      <a:endParaRPr/>
                    </a:p>
                    <a:p>
                      <a:pPr marL="0" marR="0" lvl="0" indent="0" algn="l" rtl="0">
                        <a:lnSpc>
                          <a:spcPct val="100000"/>
                        </a:lnSpc>
                        <a:spcBef>
                          <a:spcPts val="36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Running, jumping, hopping, skipping, etc</a:t>
                      </a:r>
                      <a:endParaRPr/>
                    </a:p>
                    <a:p>
                      <a:pPr marL="0" marR="0" lvl="0" indent="0" algn="l" rtl="0">
                        <a:lnSpc>
                          <a:spcPct val="100000"/>
                        </a:lnSpc>
                        <a:spcBef>
                          <a:spcPts val="36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Team games</a:t>
                      </a:r>
                      <a:endParaRPr/>
                    </a:p>
                    <a:p>
                      <a:pPr marL="0" marR="0" lvl="0" indent="0" algn="l" rtl="0">
                        <a:lnSpc>
                          <a:spcPct val="100000"/>
                        </a:lnSpc>
                        <a:spcBef>
                          <a:spcPts val="36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Competitive games</a:t>
                      </a:r>
                      <a:endParaRPr/>
                    </a:p>
                    <a:p>
                      <a:pPr marL="0" marR="0" lvl="0" indent="0" algn="l" rtl="0">
                        <a:lnSpc>
                          <a:spcPct val="100000"/>
                        </a:lnSpc>
                        <a:spcBef>
                          <a:spcPts val="36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Throwing, catching, kicking, etc</a:t>
                      </a:r>
                      <a:endParaRPr/>
                    </a:p>
                    <a:p>
                      <a:pPr marL="0" marR="0" lvl="0" indent="0" algn="l" rtl="0">
                        <a:lnSpc>
                          <a:spcPct val="100000"/>
                        </a:lnSpc>
                        <a:spcBef>
                          <a:spcPts val="360"/>
                        </a:spcBef>
                        <a:spcAft>
                          <a:spcPts val="0"/>
                        </a:spcAft>
                        <a:buClr>
                          <a:schemeClr val="dk1"/>
                        </a:buClr>
                        <a:buSzPts val="1800"/>
                        <a:buFont typeface="Trebuchet MS"/>
                        <a:buNone/>
                      </a:pPr>
                      <a:endParaRPr sz="1800" b="0" i="0" u="none">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Gaelic football</a:t>
                      </a:r>
                      <a:endParaRPr/>
                    </a:p>
                    <a:p>
                      <a:pPr marL="0" marR="0" lvl="0" indent="0" algn="l" rtl="0">
                        <a:lnSpc>
                          <a:spcPct val="100000"/>
                        </a:lnSpc>
                        <a:spcBef>
                          <a:spcPts val="36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Running</a:t>
                      </a:r>
                      <a:endParaRPr/>
                    </a:p>
                    <a:p>
                      <a:pPr marL="0" marR="0" lvl="0" indent="0" algn="l" rtl="0">
                        <a:lnSpc>
                          <a:spcPct val="100000"/>
                        </a:lnSpc>
                        <a:spcBef>
                          <a:spcPts val="36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Rounders</a:t>
                      </a:r>
                      <a:endParaRPr/>
                    </a:p>
                    <a:p>
                      <a:pPr marL="0" marR="0" lvl="0" indent="0" algn="l" rtl="0">
                        <a:lnSpc>
                          <a:spcPct val="100000"/>
                        </a:lnSpc>
                        <a:spcBef>
                          <a:spcPts val="36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Invasion games</a:t>
                      </a:r>
                      <a:endParaRPr/>
                    </a:p>
                    <a:p>
                      <a:pPr marL="0" marR="0" lvl="0" indent="0" algn="l" rtl="0">
                        <a:lnSpc>
                          <a:spcPct val="100000"/>
                        </a:lnSpc>
                        <a:spcBef>
                          <a:spcPts val="36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Hurling</a:t>
                      </a:r>
                      <a:endParaRPr/>
                    </a:p>
                    <a:p>
                      <a:pPr marL="0" marR="0" lvl="0" indent="0" algn="l" rtl="0">
                        <a:lnSpc>
                          <a:spcPct val="100000"/>
                        </a:lnSpc>
                        <a:spcBef>
                          <a:spcPts val="36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Swimming</a:t>
                      </a:r>
                      <a:endParaRPr/>
                    </a:p>
                    <a:p>
                      <a:pPr marL="0" marR="0" lvl="0" indent="0" algn="l" rtl="0">
                        <a:lnSpc>
                          <a:spcPct val="100000"/>
                        </a:lnSpc>
                        <a:spcBef>
                          <a:spcPts val="36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Walking</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6"/>
          <p:cNvSpPr txBox="1">
            <a:spLocks noGrp="1"/>
          </p:cNvSpPr>
          <p:nvPr>
            <p:ph type="title"/>
          </p:nvPr>
        </p:nvSpPr>
        <p:spPr>
          <a:xfrm>
            <a:off x="468312" y="394577"/>
            <a:ext cx="8424862" cy="1143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accent1"/>
              </a:buClr>
              <a:buSzPts val="4300"/>
              <a:buFont typeface="Arial"/>
              <a:buNone/>
            </a:pPr>
            <a:r>
              <a:rPr lang="en-US" sz="4300" b="1" i="0" u="none" dirty="0">
                <a:solidFill>
                  <a:schemeClr val="accent1"/>
                </a:solidFill>
                <a:latin typeface="Arial"/>
                <a:ea typeface="Arial"/>
                <a:cs typeface="Arial"/>
                <a:sym typeface="Arial"/>
              </a:rPr>
              <a:t>Punctuality and Attendance </a:t>
            </a:r>
            <a:br>
              <a:rPr lang="en-US" sz="4900" b="1" i="0" u="none" dirty="0">
                <a:solidFill>
                  <a:schemeClr val="accent1"/>
                </a:solidFill>
                <a:latin typeface="Arial"/>
                <a:ea typeface="Arial"/>
                <a:cs typeface="Arial"/>
                <a:sym typeface="Arial"/>
              </a:rPr>
            </a:br>
            <a:endParaRPr dirty="0"/>
          </a:p>
        </p:txBody>
      </p:sp>
      <p:sp>
        <p:nvSpPr>
          <p:cNvPr id="330" name="Google Shape;330;p16"/>
          <p:cNvSpPr txBox="1"/>
          <p:nvPr/>
        </p:nvSpPr>
        <p:spPr>
          <a:xfrm>
            <a:off x="577320" y="1200484"/>
            <a:ext cx="7058025" cy="5632271"/>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Trebuchet MS"/>
                <a:ea typeface="Trebuchet MS"/>
                <a:cs typeface="Trebuchet MS"/>
                <a:sym typeface="Trebuchet MS"/>
              </a:rPr>
              <a:t>School begins at 9 am</a:t>
            </a:r>
            <a:endParaRPr dirty="0"/>
          </a:p>
          <a:p>
            <a:pPr marL="457200" marR="0" lvl="0" indent="-4572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Trebuchet MS"/>
                <a:ea typeface="Trebuchet MS"/>
                <a:cs typeface="Trebuchet MS"/>
                <a:sym typeface="Trebuchet MS"/>
              </a:rPr>
              <a:t>Children who are late will be marked late on the register. </a:t>
            </a:r>
            <a:endParaRPr dirty="0"/>
          </a:p>
          <a:p>
            <a:pPr marL="457200" marR="0" lvl="0" indent="-4572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Trebuchet MS"/>
                <a:ea typeface="Trebuchet MS"/>
                <a:cs typeface="Trebuchet MS"/>
                <a:sym typeface="Trebuchet MS"/>
              </a:rPr>
              <a:t>If your child is absent, you should phone the school office on the first day of the absence. Alternatively, you can send a message on </a:t>
            </a:r>
            <a:r>
              <a:rPr lang="en-US" sz="2400" b="0" i="0" u="none" dirty="0" err="1">
                <a:solidFill>
                  <a:schemeClr val="dk1"/>
                </a:solidFill>
                <a:latin typeface="Trebuchet MS"/>
                <a:ea typeface="Trebuchet MS"/>
                <a:cs typeface="Trebuchet MS"/>
                <a:sym typeface="Trebuchet MS"/>
              </a:rPr>
              <a:t>Classdojo</a:t>
            </a:r>
            <a:r>
              <a:rPr lang="en-US" sz="2400" b="0" i="0" u="none" dirty="0">
                <a:solidFill>
                  <a:schemeClr val="dk1"/>
                </a:solidFill>
                <a:latin typeface="Trebuchet MS"/>
                <a:ea typeface="Trebuchet MS"/>
                <a:cs typeface="Trebuchet MS"/>
                <a:sym typeface="Trebuchet MS"/>
              </a:rPr>
              <a:t>. On their return to school, pupils should have a completed absence slip to give their teacher. If absences are not explained by parents, they are reported as “unexplained absence”.</a:t>
            </a:r>
            <a:endParaRPr dirty="0"/>
          </a:p>
          <a:p>
            <a:pPr marL="457200" marR="0" lvl="0" indent="-4572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Trebuchet MS"/>
                <a:ea typeface="Trebuchet MS"/>
                <a:cs typeface="Trebuchet MS"/>
                <a:sym typeface="Trebuchet MS"/>
              </a:rPr>
              <a:t>If you are collecting your child early, you must contact the office before coming to the classroom. </a:t>
            </a:r>
            <a:endParaRPr sz="2400" b="0" i="0" u="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2400" b="0" i="0" u="none" dirty="0">
              <a:solidFill>
                <a:schemeClr val="dk1"/>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7"/>
          <p:cNvSpPr txBox="1">
            <a:spLocks noGrp="1"/>
          </p:cNvSpPr>
          <p:nvPr>
            <p:ph type="title"/>
          </p:nvPr>
        </p:nvSpPr>
        <p:spPr>
          <a:xfrm>
            <a:off x="457200" y="260350"/>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5400"/>
              <a:buFont typeface="Arial"/>
              <a:buNone/>
            </a:pPr>
            <a:r>
              <a:rPr lang="en-US" sz="5400" b="1" i="0" u="none">
                <a:solidFill>
                  <a:schemeClr val="accent1"/>
                </a:solidFill>
                <a:latin typeface="Arial"/>
                <a:ea typeface="Arial"/>
                <a:cs typeface="Arial"/>
                <a:sym typeface="Arial"/>
              </a:rPr>
              <a:t>Homework </a:t>
            </a:r>
            <a:endParaRPr/>
          </a:p>
        </p:txBody>
      </p:sp>
      <p:sp>
        <p:nvSpPr>
          <p:cNvPr id="336" name="Google Shape;336;p17"/>
          <p:cNvSpPr txBox="1"/>
          <p:nvPr/>
        </p:nvSpPr>
        <p:spPr>
          <a:xfrm>
            <a:off x="827087" y="908050"/>
            <a:ext cx="7273800" cy="5632271"/>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000"/>
              <a:buFont typeface="Trebuchet MS"/>
              <a:buChar char="•"/>
            </a:pPr>
            <a:r>
              <a:rPr lang="en-US" sz="2000" b="0" i="0" u="none" dirty="0">
                <a:solidFill>
                  <a:schemeClr val="dk1"/>
                </a:solidFill>
                <a:latin typeface="Trebuchet MS"/>
                <a:ea typeface="Trebuchet MS"/>
                <a:cs typeface="Trebuchet MS"/>
                <a:sym typeface="Trebuchet MS"/>
              </a:rPr>
              <a:t>40 to 50 minutes per night</a:t>
            </a:r>
            <a:endParaRPr dirty="0"/>
          </a:p>
          <a:p>
            <a:pPr marL="457200" marR="0" lvl="0" indent="-457200" algn="l" rtl="0">
              <a:lnSpc>
                <a:spcPct val="150000"/>
              </a:lnSpc>
              <a:spcBef>
                <a:spcPts val="0"/>
              </a:spcBef>
              <a:spcAft>
                <a:spcPts val="0"/>
              </a:spcAft>
              <a:buClr>
                <a:schemeClr val="dk1"/>
              </a:buClr>
              <a:buSzPts val="2000"/>
              <a:buFont typeface="Trebuchet MS"/>
              <a:buChar char="•"/>
            </a:pPr>
            <a:r>
              <a:rPr lang="en-US" sz="2000" b="0" i="0" u="none" dirty="0">
                <a:solidFill>
                  <a:schemeClr val="dk1"/>
                </a:solidFill>
                <a:latin typeface="Trebuchet MS"/>
                <a:ea typeface="Trebuchet MS"/>
                <a:cs typeface="Trebuchet MS"/>
                <a:sym typeface="Trebuchet MS"/>
              </a:rPr>
              <a:t>Please sign homework book/ readi</a:t>
            </a:r>
            <a:r>
              <a:rPr lang="en-US" sz="2000" dirty="0">
                <a:solidFill>
                  <a:schemeClr val="dk1"/>
                </a:solidFill>
                <a:latin typeface="Trebuchet MS"/>
                <a:ea typeface="Trebuchet MS"/>
                <a:cs typeface="Trebuchet MS"/>
                <a:sym typeface="Trebuchet MS"/>
              </a:rPr>
              <a:t>ng book</a:t>
            </a:r>
            <a:endParaRPr dirty="0"/>
          </a:p>
          <a:p>
            <a:pPr marL="457200" marR="0" lvl="0" indent="-457200" algn="l" rtl="0">
              <a:lnSpc>
                <a:spcPct val="150000"/>
              </a:lnSpc>
              <a:spcBef>
                <a:spcPts val="0"/>
              </a:spcBef>
              <a:spcAft>
                <a:spcPts val="0"/>
              </a:spcAft>
              <a:buClr>
                <a:schemeClr val="dk1"/>
              </a:buClr>
              <a:buSzPts val="2000"/>
              <a:buFont typeface="Trebuchet MS"/>
              <a:buChar char="•"/>
            </a:pPr>
            <a:r>
              <a:rPr lang="en-US" sz="2000" b="0" i="0" u="none" dirty="0">
                <a:solidFill>
                  <a:schemeClr val="dk1"/>
                </a:solidFill>
                <a:latin typeface="Trebuchet MS"/>
                <a:ea typeface="Trebuchet MS"/>
                <a:cs typeface="Trebuchet MS"/>
                <a:sym typeface="Trebuchet MS"/>
              </a:rPr>
              <a:t>Learning homework is </a:t>
            </a:r>
            <a:r>
              <a:rPr lang="en-US" sz="2000" b="1" i="0" u="none" dirty="0">
                <a:solidFill>
                  <a:schemeClr val="dk1"/>
                </a:solidFill>
                <a:latin typeface="Trebuchet MS"/>
                <a:ea typeface="Trebuchet MS"/>
                <a:cs typeface="Trebuchet MS"/>
                <a:sym typeface="Trebuchet MS"/>
              </a:rPr>
              <a:t>extremely</a:t>
            </a:r>
            <a:r>
              <a:rPr lang="en-US" sz="2000" b="0" i="0" u="none" dirty="0">
                <a:solidFill>
                  <a:schemeClr val="dk1"/>
                </a:solidFill>
                <a:latin typeface="Trebuchet MS"/>
                <a:ea typeface="Trebuchet MS"/>
                <a:cs typeface="Trebuchet MS"/>
                <a:sym typeface="Trebuchet MS"/>
              </a:rPr>
              <a:t> important. Please ensure your child is completing their learning homework – tables, spellings, </a:t>
            </a:r>
            <a:r>
              <a:rPr lang="en-US" sz="2000" b="0" i="0" u="none" dirty="0" err="1">
                <a:solidFill>
                  <a:schemeClr val="dk1"/>
                </a:solidFill>
                <a:latin typeface="Trebuchet MS"/>
                <a:ea typeface="Trebuchet MS"/>
                <a:cs typeface="Trebuchet MS"/>
                <a:sym typeface="Trebuchet MS"/>
              </a:rPr>
              <a:t>maths</a:t>
            </a:r>
            <a:r>
              <a:rPr lang="en-US" sz="2000" b="0" i="0" u="none" dirty="0">
                <a:solidFill>
                  <a:schemeClr val="dk1"/>
                </a:solidFill>
                <a:latin typeface="Trebuchet MS"/>
                <a:ea typeface="Trebuchet MS"/>
                <a:cs typeface="Trebuchet MS"/>
                <a:sym typeface="Trebuchet MS"/>
              </a:rPr>
              <a:t> facts</a:t>
            </a:r>
            <a:endParaRPr dirty="0"/>
          </a:p>
          <a:p>
            <a:pPr marL="457200" marR="0" lvl="0" indent="-457200" algn="l" rtl="0">
              <a:lnSpc>
                <a:spcPct val="150000"/>
              </a:lnSpc>
              <a:spcBef>
                <a:spcPts val="0"/>
              </a:spcBef>
              <a:spcAft>
                <a:spcPts val="0"/>
              </a:spcAft>
              <a:buClr>
                <a:schemeClr val="dk1"/>
              </a:buClr>
              <a:buSzPts val="2000"/>
              <a:buFont typeface="Trebuchet MS"/>
              <a:buChar char="•"/>
            </a:pPr>
            <a:r>
              <a:rPr lang="en-US" sz="2000" b="0" i="0" u="none" dirty="0">
                <a:solidFill>
                  <a:schemeClr val="dk1"/>
                </a:solidFill>
                <a:latin typeface="Trebuchet MS"/>
                <a:ea typeface="Trebuchet MS"/>
                <a:cs typeface="Trebuchet MS"/>
                <a:sym typeface="Trebuchet MS"/>
              </a:rPr>
              <a:t>Presentation – please ensure homework is presented neatly and carefully (title, date, handwriting)</a:t>
            </a:r>
            <a:endParaRPr dirty="0"/>
          </a:p>
          <a:p>
            <a:pPr marL="457200" marR="0" lvl="0" indent="-457200" algn="l" rtl="0">
              <a:lnSpc>
                <a:spcPct val="150000"/>
              </a:lnSpc>
              <a:spcBef>
                <a:spcPts val="0"/>
              </a:spcBef>
              <a:spcAft>
                <a:spcPts val="0"/>
              </a:spcAft>
              <a:buClr>
                <a:schemeClr val="dk1"/>
              </a:buClr>
              <a:buSzPts val="2000"/>
              <a:buFont typeface="Trebuchet MS"/>
              <a:buChar char="•"/>
            </a:pPr>
            <a:r>
              <a:rPr lang="en-US" sz="2000" b="0" i="0" u="none" dirty="0">
                <a:solidFill>
                  <a:schemeClr val="dk1"/>
                </a:solidFill>
                <a:latin typeface="Trebuchet MS"/>
                <a:ea typeface="Trebuchet MS"/>
                <a:cs typeface="Trebuchet MS"/>
                <a:sym typeface="Trebuchet MS"/>
              </a:rPr>
              <a:t>All homework will be sent home on Monday. This will include voice recordings from our weekly spelling test which will be added to our Google Classroom. </a:t>
            </a:r>
            <a:endParaRPr dirty="0"/>
          </a:p>
          <a:p>
            <a:pPr marL="457200" marR="0" lvl="0" indent="-457200" algn="l" rtl="0">
              <a:lnSpc>
                <a:spcPct val="150000"/>
              </a:lnSpc>
              <a:spcBef>
                <a:spcPts val="0"/>
              </a:spcBef>
              <a:spcAft>
                <a:spcPts val="0"/>
              </a:spcAft>
              <a:buClr>
                <a:schemeClr val="dk1"/>
              </a:buClr>
              <a:buSzPts val="2000"/>
              <a:buFont typeface="Trebuchet MS"/>
              <a:buChar char="•"/>
            </a:pPr>
            <a:r>
              <a:rPr lang="en-US" sz="2000" b="0" i="0" u="none" dirty="0">
                <a:solidFill>
                  <a:schemeClr val="dk1"/>
                </a:solidFill>
                <a:latin typeface="Trebuchet MS"/>
                <a:ea typeface="Trebuchet MS"/>
                <a:cs typeface="Trebuchet MS"/>
                <a:sym typeface="Trebuchet MS"/>
              </a:rPr>
              <a:t>All homework from the week must be completed by Thursday morning.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8"/>
          <p:cNvSpPr txBox="1">
            <a:spLocks noGrp="1"/>
          </p:cNvSpPr>
          <p:nvPr>
            <p:ph type="title"/>
          </p:nvPr>
        </p:nvSpPr>
        <p:spPr>
          <a:xfrm>
            <a:off x="457200" y="333375"/>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6000"/>
              <a:buFont typeface="Arial"/>
              <a:buNone/>
            </a:pPr>
            <a:r>
              <a:rPr lang="en-US" sz="6000" b="1" i="0" u="none">
                <a:solidFill>
                  <a:schemeClr val="accent1"/>
                </a:solidFill>
                <a:latin typeface="Arial"/>
                <a:ea typeface="Arial"/>
                <a:cs typeface="Arial"/>
                <a:sym typeface="Arial"/>
              </a:rPr>
              <a:t>Reading</a:t>
            </a:r>
            <a:endParaRPr/>
          </a:p>
        </p:txBody>
      </p:sp>
      <p:sp>
        <p:nvSpPr>
          <p:cNvPr id="342" name="Google Shape;342;p18"/>
          <p:cNvSpPr txBox="1"/>
          <p:nvPr/>
        </p:nvSpPr>
        <p:spPr>
          <a:xfrm>
            <a:off x="1042987" y="1196975"/>
            <a:ext cx="7058100" cy="51717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200"/>
              <a:buFont typeface="Trebuchet MS"/>
              <a:buChar char="•"/>
            </a:pPr>
            <a:r>
              <a:rPr lang="en-US" sz="2200" b="0" i="0" u="none" dirty="0">
                <a:solidFill>
                  <a:schemeClr val="dk1"/>
                </a:solidFill>
                <a:latin typeface="Trebuchet MS"/>
                <a:ea typeface="Trebuchet MS"/>
                <a:cs typeface="Trebuchet MS"/>
                <a:sym typeface="Trebuchet MS"/>
              </a:rPr>
              <a:t>A lot of the R7 children are or are becoming “independent readers” – may not want to read with mum or dad</a:t>
            </a:r>
            <a:endParaRPr dirty="0"/>
          </a:p>
          <a:p>
            <a:pPr marL="457200" marR="0" lvl="0" indent="-457200" algn="l" rtl="0">
              <a:lnSpc>
                <a:spcPct val="100000"/>
              </a:lnSpc>
              <a:spcBef>
                <a:spcPts val="0"/>
              </a:spcBef>
              <a:spcAft>
                <a:spcPts val="0"/>
              </a:spcAft>
              <a:buClr>
                <a:schemeClr val="dk1"/>
              </a:buClr>
              <a:buSzPts val="2200"/>
              <a:buFont typeface="Trebuchet MS"/>
              <a:buNone/>
            </a:pPr>
            <a:endParaRPr sz="2200" b="0" i="0" u="none" dirty="0">
              <a:solidFill>
                <a:schemeClr val="dk1"/>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chemeClr val="dk1"/>
              </a:buClr>
              <a:buSzPts val="2200"/>
              <a:buFont typeface="Trebuchet MS"/>
              <a:buChar char="•"/>
            </a:pPr>
            <a:r>
              <a:rPr lang="en-US" sz="2200" b="0" i="0" u="none" dirty="0">
                <a:solidFill>
                  <a:schemeClr val="dk1"/>
                </a:solidFill>
                <a:latin typeface="Trebuchet MS"/>
                <a:ea typeface="Trebuchet MS"/>
                <a:cs typeface="Trebuchet MS"/>
                <a:sym typeface="Trebuchet MS"/>
              </a:rPr>
              <a:t>Talk to them about what they are reading (characters, plot, new vocabulary </a:t>
            </a:r>
            <a:r>
              <a:rPr lang="en-US" sz="2200" b="0" i="0" u="none" dirty="0" err="1">
                <a:solidFill>
                  <a:schemeClr val="dk1"/>
                </a:solidFill>
                <a:latin typeface="Trebuchet MS"/>
                <a:ea typeface="Trebuchet MS"/>
                <a:cs typeface="Trebuchet MS"/>
                <a:sym typeface="Trebuchet MS"/>
              </a:rPr>
              <a:t>etc</a:t>
            </a:r>
            <a:r>
              <a:rPr lang="en-US" sz="2200" b="0" i="0" u="none" dirty="0">
                <a:solidFill>
                  <a:schemeClr val="dk1"/>
                </a:solidFill>
                <a:latin typeface="Trebuchet MS"/>
                <a:ea typeface="Trebuchet MS"/>
                <a:cs typeface="Trebuchet MS"/>
                <a:sym typeface="Trebuchet MS"/>
              </a:rPr>
              <a:t>)</a:t>
            </a:r>
            <a:endParaRPr dirty="0"/>
          </a:p>
          <a:p>
            <a:pPr marL="457200" marR="0" lvl="0" indent="-457200" algn="l" rtl="0">
              <a:lnSpc>
                <a:spcPct val="100000"/>
              </a:lnSpc>
              <a:spcBef>
                <a:spcPts val="0"/>
              </a:spcBef>
              <a:spcAft>
                <a:spcPts val="0"/>
              </a:spcAft>
              <a:buClr>
                <a:schemeClr val="dk1"/>
              </a:buClr>
              <a:buSzPts val="2200"/>
              <a:buFont typeface="Trebuchet MS"/>
              <a:buNone/>
            </a:pPr>
            <a:endParaRPr sz="2200" b="0" i="0" u="none" dirty="0">
              <a:solidFill>
                <a:schemeClr val="dk1"/>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chemeClr val="dk1"/>
              </a:buClr>
              <a:buSzPts val="2200"/>
              <a:buFont typeface="Trebuchet MS"/>
              <a:buChar char="•"/>
            </a:pPr>
            <a:r>
              <a:rPr lang="en-US" sz="2200" b="0" i="0" u="none" dirty="0">
                <a:solidFill>
                  <a:schemeClr val="dk1"/>
                </a:solidFill>
                <a:latin typeface="Trebuchet MS"/>
                <a:ea typeface="Trebuchet MS"/>
                <a:cs typeface="Trebuchet MS"/>
                <a:sym typeface="Trebuchet MS"/>
              </a:rPr>
              <a:t>Children should read over what we have read at school – they are not to read on. They should supplement their school reading books with their own reading for pleasure</a:t>
            </a:r>
            <a:endParaRPr dirty="0"/>
          </a:p>
          <a:p>
            <a:pPr marL="457200" marR="0" lvl="0" indent="-457200" algn="l" rtl="0">
              <a:lnSpc>
                <a:spcPct val="100000"/>
              </a:lnSpc>
              <a:spcBef>
                <a:spcPts val="0"/>
              </a:spcBef>
              <a:spcAft>
                <a:spcPts val="0"/>
              </a:spcAft>
              <a:buClr>
                <a:schemeClr val="dk1"/>
              </a:buClr>
              <a:buSzPts val="2200"/>
              <a:buFont typeface="Trebuchet MS"/>
              <a:buNone/>
            </a:pPr>
            <a:endParaRPr sz="2200" b="0" i="0" u="none" dirty="0">
              <a:solidFill>
                <a:schemeClr val="dk1"/>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chemeClr val="dk1"/>
              </a:buClr>
              <a:buSzPts val="2200"/>
              <a:buFont typeface="Trebuchet MS"/>
              <a:buChar char="•"/>
            </a:pPr>
            <a:r>
              <a:rPr lang="en-US" sz="2200" b="0" i="0" u="none" dirty="0">
                <a:solidFill>
                  <a:schemeClr val="dk1"/>
                </a:solidFill>
                <a:latin typeface="Trebuchet MS"/>
                <a:ea typeface="Trebuchet MS"/>
                <a:cs typeface="Trebuchet MS"/>
                <a:sym typeface="Trebuchet MS"/>
              </a:rPr>
              <a:t>Accelerated Reader- Children are more than welcome to bring these books home but they must bring them to school every day for quiet reading</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9"/>
          <p:cNvSpPr txBox="1">
            <a:spLocks noGrp="1"/>
          </p:cNvSpPr>
          <p:nvPr>
            <p:ph type="title"/>
          </p:nvPr>
        </p:nvSpPr>
        <p:spPr>
          <a:xfrm>
            <a:off x="457200" y="333375"/>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4800"/>
              <a:buFont typeface="Arial"/>
              <a:buNone/>
            </a:pPr>
            <a:r>
              <a:rPr lang="en-US" sz="4800" b="1" i="0" u="none">
                <a:solidFill>
                  <a:schemeClr val="accent1"/>
                </a:solidFill>
                <a:latin typeface="Arial"/>
                <a:ea typeface="Arial"/>
                <a:cs typeface="Arial"/>
                <a:sym typeface="Arial"/>
              </a:rPr>
              <a:t>Uniform</a:t>
            </a:r>
            <a:endParaRPr/>
          </a:p>
        </p:txBody>
      </p:sp>
      <p:sp>
        <p:nvSpPr>
          <p:cNvPr id="348" name="Google Shape;348;p19"/>
          <p:cNvSpPr txBox="1"/>
          <p:nvPr/>
        </p:nvSpPr>
        <p:spPr>
          <a:xfrm>
            <a:off x="457200" y="1268412"/>
            <a:ext cx="7139100" cy="563227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Trebuchet MS"/>
                <a:ea typeface="Trebuchet MS"/>
                <a:cs typeface="Trebuchet MS"/>
                <a:sym typeface="Trebuchet MS"/>
              </a:rPr>
              <a:t>Full school uniform should always be worn. Names on all clothing is very important as items </a:t>
            </a:r>
            <a:r>
              <a:rPr lang="en-US" sz="2400" dirty="0">
                <a:solidFill>
                  <a:schemeClr val="dk1"/>
                </a:solidFill>
                <a:latin typeface="Trebuchet MS"/>
                <a:ea typeface="Trebuchet MS"/>
                <a:cs typeface="Trebuchet MS"/>
                <a:sym typeface="Trebuchet MS"/>
              </a:rPr>
              <a:t>always</a:t>
            </a:r>
            <a:r>
              <a:rPr lang="en-US" sz="2400" b="0" i="0" u="none" dirty="0">
                <a:solidFill>
                  <a:schemeClr val="dk1"/>
                </a:solidFill>
                <a:latin typeface="Trebuchet MS"/>
                <a:ea typeface="Trebuchet MS"/>
                <a:cs typeface="Trebuchet MS"/>
                <a:sym typeface="Trebuchet MS"/>
              </a:rPr>
              <a:t> g</a:t>
            </a:r>
            <a:r>
              <a:rPr lang="en-US" sz="2400" dirty="0">
                <a:solidFill>
                  <a:schemeClr val="dk1"/>
                </a:solidFill>
                <a:latin typeface="Trebuchet MS"/>
                <a:ea typeface="Trebuchet MS"/>
                <a:cs typeface="Trebuchet MS"/>
                <a:sym typeface="Trebuchet MS"/>
              </a:rPr>
              <a:t>o missing</a:t>
            </a:r>
            <a:endParaRPr dirty="0"/>
          </a:p>
          <a:p>
            <a:pPr marL="342900" marR="0" lvl="0" indent="-342900" algn="l" rtl="0">
              <a:lnSpc>
                <a:spcPct val="100000"/>
              </a:lnSpc>
              <a:spcBef>
                <a:spcPts val="0"/>
              </a:spcBef>
              <a:spcAft>
                <a:spcPts val="0"/>
              </a:spcAft>
              <a:buClr>
                <a:schemeClr val="dk1"/>
              </a:buClr>
              <a:buSzPts val="2400"/>
              <a:buFont typeface="Trebuchet MS"/>
              <a:buNone/>
            </a:pPr>
            <a:endParaRPr sz="2400" b="0" i="0" u="none" dirty="0">
              <a:solidFill>
                <a:schemeClr val="dk1"/>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Trebuchet MS"/>
                <a:ea typeface="Trebuchet MS"/>
                <a:cs typeface="Trebuchet MS"/>
                <a:sym typeface="Trebuchet MS"/>
              </a:rPr>
              <a:t>PE gear – Plain tracksuit bottoms or shorts. Trainers – children cannot take part in PE without trainers. </a:t>
            </a:r>
          </a:p>
          <a:p>
            <a:pPr marR="0" lvl="0" algn="l" rtl="0">
              <a:lnSpc>
                <a:spcPct val="100000"/>
              </a:lnSpc>
              <a:spcBef>
                <a:spcPts val="0"/>
              </a:spcBef>
              <a:spcAft>
                <a:spcPts val="0"/>
              </a:spcAft>
              <a:buClr>
                <a:schemeClr val="dk1"/>
              </a:buClr>
              <a:buSzPts val="2400"/>
            </a:pPr>
            <a:endParaRPr sz="2400" b="0" i="0" u="none" dirty="0">
              <a:solidFill>
                <a:schemeClr val="dk1"/>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chemeClr val="dk1"/>
              </a:buClr>
              <a:buSzPts val="2400"/>
              <a:buFont typeface="Trebuchet MS"/>
              <a:buChar char="•"/>
            </a:pPr>
            <a:r>
              <a:rPr lang="en-US" sz="2400" dirty="0">
                <a:solidFill>
                  <a:schemeClr val="dk1"/>
                </a:solidFill>
                <a:latin typeface="Trebuchet MS"/>
                <a:ea typeface="Trebuchet MS"/>
                <a:cs typeface="Trebuchet MS"/>
                <a:sym typeface="Trebuchet MS"/>
              </a:rPr>
              <a:t>We will have PE on Monday (Cross-country), Tuesday (Gaelic Football training) and Wednesday this year.</a:t>
            </a:r>
            <a:endParaRPr sz="2400" dirty="0">
              <a:solidFill>
                <a:schemeClr val="dk1"/>
              </a:solidFill>
              <a:latin typeface="Trebuchet MS"/>
              <a:ea typeface="Trebuchet MS"/>
              <a:cs typeface="Trebuchet MS"/>
              <a:sym typeface="Trebuchet MS"/>
            </a:endParaRPr>
          </a:p>
          <a:p>
            <a:pPr marL="342900" marR="0" lvl="0" indent="-190500" algn="l" rtl="0">
              <a:lnSpc>
                <a:spcPct val="100000"/>
              </a:lnSpc>
              <a:spcBef>
                <a:spcPts val="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accent1"/>
              </a:buClr>
              <a:buSzPts val="3200"/>
              <a:buFont typeface="Trebuchet MS"/>
              <a:buNone/>
            </a:pPr>
            <a:r>
              <a:rPr lang="en-US" sz="3200" b="0" i="0" u="none">
                <a:solidFill>
                  <a:schemeClr val="accent1"/>
                </a:solidFill>
                <a:latin typeface="Trebuchet MS"/>
                <a:ea typeface="Trebuchet MS"/>
                <a:cs typeface="Trebuchet MS"/>
                <a:sym typeface="Trebuchet MS"/>
              </a:rPr>
              <a:t>Dialann an lae</a:t>
            </a:r>
            <a:br>
              <a:rPr lang="en-US" sz="3200" b="0" i="0" u="none">
                <a:solidFill>
                  <a:schemeClr val="accent1"/>
                </a:solidFill>
                <a:latin typeface="Trebuchet MS"/>
                <a:ea typeface="Trebuchet MS"/>
                <a:cs typeface="Trebuchet MS"/>
                <a:sym typeface="Trebuchet MS"/>
              </a:rPr>
            </a:br>
            <a:r>
              <a:rPr lang="en-US" sz="3200" b="0" i="0" u="none">
                <a:solidFill>
                  <a:schemeClr val="accent1"/>
                </a:solidFill>
                <a:latin typeface="Trebuchet MS"/>
                <a:ea typeface="Trebuchet MS"/>
                <a:cs typeface="Trebuchet MS"/>
                <a:sym typeface="Trebuchet MS"/>
              </a:rPr>
              <a:t>Daily Routine</a:t>
            </a:r>
            <a:br>
              <a:rPr lang="en-US" sz="3200" b="0" i="0" u="none">
                <a:solidFill>
                  <a:schemeClr val="accent1"/>
                </a:solidFill>
                <a:latin typeface="Trebuchet MS"/>
                <a:ea typeface="Trebuchet MS"/>
                <a:cs typeface="Trebuchet MS"/>
                <a:sym typeface="Trebuchet MS"/>
              </a:rPr>
            </a:br>
            <a:endParaRPr/>
          </a:p>
        </p:txBody>
      </p:sp>
      <p:sp>
        <p:nvSpPr>
          <p:cNvPr id="220" name="Google Shape;220;p2"/>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80000"/>
              </a:lnSpc>
              <a:spcBef>
                <a:spcPts val="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9.00.9.10- Registration</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9.10-9.30- Morning Task</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9.30-9.50- Phonics</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9.50-10.30- </a:t>
            </a:r>
            <a:r>
              <a:rPr lang="en-US" sz="1100" b="0" i="0" u="none" strike="noStrike" cap="none" dirty="0" err="1">
                <a:solidFill>
                  <a:srgbClr val="404040"/>
                </a:solidFill>
                <a:latin typeface="Trebuchet MS"/>
                <a:ea typeface="Trebuchet MS"/>
                <a:cs typeface="Trebuchet MS"/>
                <a:sym typeface="Trebuchet MS"/>
              </a:rPr>
              <a:t>Gaeilge</a:t>
            </a:r>
            <a:r>
              <a:rPr lang="en-US" sz="1100" b="0" i="0" u="none" strike="noStrike" cap="none" dirty="0">
                <a:solidFill>
                  <a:srgbClr val="404040"/>
                </a:solidFill>
                <a:latin typeface="Trebuchet MS"/>
                <a:ea typeface="Trebuchet MS"/>
                <a:cs typeface="Trebuchet MS"/>
                <a:sym typeface="Trebuchet MS"/>
              </a:rPr>
              <a:t> – Grammar/Novel/Comprehension/Writing</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10.30-11.00- </a:t>
            </a:r>
            <a:r>
              <a:rPr lang="en-US" sz="1100" b="0" i="0" u="none" strike="noStrike" cap="none" dirty="0" err="1">
                <a:solidFill>
                  <a:srgbClr val="404040"/>
                </a:solidFill>
                <a:latin typeface="Trebuchet MS"/>
                <a:ea typeface="Trebuchet MS"/>
                <a:cs typeface="Trebuchet MS"/>
                <a:sym typeface="Trebuchet MS"/>
              </a:rPr>
              <a:t>Breaktime</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11.00-11.20- Mental </a:t>
            </a:r>
            <a:r>
              <a:rPr lang="en-US" sz="1100" b="0" i="0" u="none" strike="noStrike" cap="none" dirty="0" err="1">
                <a:solidFill>
                  <a:srgbClr val="404040"/>
                </a:solidFill>
                <a:latin typeface="Trebuchet MS"/>
                <a:ea typeface="Trebuchet MS"/>
                <a:cs typeface="Trebuchet MS"/>
                <a:sym typeface="Trebuchet MS"/>
              </a:rPr>
              <a:t>maths</a:t>
            </a:r>
            <a:r>
              <a:rPr lang="en-US" sz="1100" b="0" i="0" u="none" strike="noStrike" cap="none" dirty="0">
                <a:solidFill>
                  <a:srgbClr val="404040"/>
                </a:solidFill>
                <a:latin typeface="Trebuchet MS"/>
                <a:ea typeface="Trebuchet MS"/>
                <a:cs typeface="Trebuchet MS"/>
                <a:sym typeface="Trebuchet MS"/>
              </a:rPr>
              <a:t> activities</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11.20-12.00- </a:t>
            </a:r>
            <a:r>
              <a:rPr lang="en-US" sz="1100" b="0" i="0" u="none" strike="noStrike" cap="none" dirty="0" err="1">
                <a:solidFill>
                  <a:srgbClr val="404040"/>
                </a:solidFill>
                <a:latin typeface="Trebuchet MS"/>
                <a:ea typeface="Trebuchet MS"/>
                <a:cs typeface="Trebuchet MS"/>
                <a:sym typeface="Trebuchet MS"/>
              </a:rPr>
              <a:t>Maths</a:t>
            </a:r>
            <a:r>
              <a:rPr lang="en-US" sz="1100" b="0" i="0" u="none" strike="noStrike" cap="none" dirty="0">
                <a:solidFill>
                  <a:srgbClr val="404040"/>
                </a:solidFill>
                <a:latin typeface="Trebuchet MS"/>
                <a:ea typeface="Trebuchet MS"/>
                <a:cs typeface="Trebuchet MS"/>
                <a:sym typeface="Trebuchet MS"/>
              </a:rPr>
              <a:t> work </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12.00-1.00- Lunch</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1.00-1.20- Quiet Reading/ Accelerated Reader novels &amp; quizzes</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1.20- 1.40- Homework - allocated homework and correcting previous homework (Monday and Thursday)</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1.40-2.20 English- grammar/punctuation/novel/comprehension/writing and WAU topic</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2.20- 2.40- W.A.U (topic work)/ Art/ Personal Development/ Practical tasks</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2.40-3.00- Class novel</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3.00 </a:t>
            </a:r>
            <a:r>
              <a:rPr lang="en-US" sz="1100" b="0" i="0" u="none" strike="noStrike" cap="none" dirty="0" err="1">
                <a:solidFill>
                  <a:srgbClr val="404040"/>
                </a:solidFill>
                <a:latin typeface="Trebuchet MS"/>
                <a:ea typeface="Trebuchet MS"/>
                <a:cs typeface="Trebuchet MS"/>
                <a:sym typeface="Trebuchet MS"/>
              </a:rPr>
              <a:t>Hometime</a:t>
            </a:r>
            <a:endParaRPr dirty="0"/>
          </a:p>
          <a:p>
            <a:pPr marL="342900" marR="0" lvl="0" indent="-287020" algn="l" rtl="0">
              <a:spcBef>
                <a:spcPts val="1000"/>
              </a:spcBef>
              <a:spcAft>
                <a:spcPts val="0"/>
              </a:spcAft>
              <a:buClr>
                <a:schemeClr val="accent1"/>
              </a:buClr>
              <a:buSzPts val="880"/>
              <a:buFont typeface="Noto Sans Symbols"/>
              <a:buNone/>
            </a:pPr>
            <a:endParaRPr sz="1100" b="0" i="0" u="none" dirty="0">
              <a:solidFill>
                <a:srgbClr val="404040"/>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0" i="0" u="sng">
                <a:solidFill>
                  <a:schemeClr val="accent1"/>
                </a:solidFill>
                <a:latin typeface="Trebuchet MS"/>
                <a:ea typeface="Trebuchet MS"/>
                <a:cs typeface="Trebuchet MS"/>
                <a:sym typeface="Trebuchet MS"/>
              </a:rPr>
              <a:t>Assessment </a:t>
            </a:r>
            <a:endParaRPr/>
          </a:p>
        </p:txBody>
      </p:sp>
      <p:sp>
        <p:nvSpPr>
          <p:cNvPr id="354" name="Google Shape;354;p20"/>
          <p:cNvSpPr txBox="1"/>
          <p:nvPr/>
        </p:nvSpPr>
        <p:spPr>
          <a:xfrm>
            <a:off x="900112" y="1417637"/>
            <a:ext cx="7488237" cy="51800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rebuchet MS"/>
              <a:buNone/>
            </a:pPr>
            <a:r>
              <a:rPr lang="en-US" sz="1800" b="0" i="0" u="none" dirty="0">
                <a:solidFill>
                  <a:schemeClr val="dk1"/>
                </a:solidFill>
                <a:latin typeface="Trebuchet MS"/>
                <a:ea typeface="Trebuchet MS"/>
                <a:cs typeface="Trebuchet MS"/>
                <a:sym typeface="Trebuchet MS"/>
              </a:rPr>
              <a:t>A key question parents often ask is how my child be assessed?</a:t>
            </a:r>
            <a:endParaRPr dirty="0"/>
          </a:p>
          <a:p>
            <a:pPr marL="0" marR="0" lvl="0" indent="0" algn="l" rtl="0">
              <a:lnSpc>
                <a:spcPct val="100000"/>
              </a:lnSpc>
              <a:spcBef>
                <a:spcPts val="0"/>
              </a:spcBef>
              <a:spcAft>
                <a:spcPts val="0"/>
              </a:spcAft>
              <a:buClr>
                <a:schemeClr val="dk1"/>
              </a:buClr>
              <a:buSzPts val="1600"/>
              <a:buFont typeface="Trebuchet MS"/>
              <a:buNone/>
            </a:pPr>
            <a:endParaRPr sz="1600" b="0" i="0" u="none" dirty="0">
              <a:solidFill>
                <a:schemeClr val="dk1"/>
              </a:solidFill>
              <a:latin typeface="Trebuchet MS"/>
              <a:ea typeface="Trebuchet MS"/>
              <a:cs typeface="Trebuchet MS"/>
              <a:sym typeface="Trebuchet MS"/>
            </a:endParaRPr>
          </a:p>
          <a:p>
            <a:pPr marL="0" marR="0" lvl="0" indent="-101600" algn="l" rtl="0">
              <a:lnSpc>
                <a:spcPct val="100000"/>
              </a:lnSpc>
              <a:spcBef>
                <a:spcPts val="0"/>
              </a:spcBef>
              <a:spcAft>
                <a:spcPts val="0"/>
              </a:spcAft>
              <a:buClr>
                <a:schemeClr val="dk1"/>
              </a:buClr>
              <a:buSzPts val="1600"/>
              <a:buFont typeface="Arial"/>
              <a:buChar char="•"/>
            </a:pPr>
            <a:r>
              <a:rPr lang="en-US" sz="1600" b="0" i="0" u="none" dirty="0" err="1">
                <a:solidFill>
                  <a:schemeClr val="dk1"/>
                </a:solidFill>
                <a:latin typeface="Trebuchet MS"/>
                <a:ea typeface="Trebuchet MS"/>
                <a:cs typeface="Trebuchet MS"/>
                <a:sym typeface="Trebuchet MS"/>
              </a:rPr>
              <a:t>Bunscoil</a:t>
            </a:r>
            <a:r>
              <a:rPr lang="en-US" sz="1600" b="0" i="0" u="none" dirty="0">
                <a:solidFill>
                  <a:schemeClr val="dk1"/>
                </a:solidFill>
                <a:latin typeface="Trebuchet MS"/>
                <a:ea typeface="Trebuchet MS"/>
                <a:cs typeface="Trebuchet MS"/>
                <a:sym typeface="Trebuchet MS"/>
              </a:rPr>
              <a:t> </a:t>
            </a:r>
            <a:r>
              <a:rPr lang="en-US" sz="1600" b="0" i="0" u="none" dirty="0" err="1">
                <a:solidFill>
                  <a:schemeClr val="dk1"/>
                </a:solidFill>
                <a:latin typeface="Trebuchet MS"/>
                <a:ea typeface="Trebuchet MS"/>
                <a:cs typeface="Trebuchet MS"/>
                <a:sym typeface="Trebuchet MS"/>
              </a:rPr>
              <a:t>Bheanna</a:t>
            </a:r>
            <a:r>
              <a:rPr lang="en-US" sz="1600" b="0" i="0" u="none" dirty="0">
                <a:solidFill>
                  <a:schemeClr val="dk1"/>
                </a:solidFill>
                <a:latin typeface="Trebuchet MS"/>
                <a:ea typeface="Trebuchet MS"/>
                <a:cs typeface="Trebuchet MS"/>
                <a:sym typeface="Trebuchet MS"/>
              </a:rPr>
              <a:t> Boirche assesses pupils in the same ways as pupils are assessed in any other primary school in Northern Ireland- Irish or English Medium.</a:t>
            </a:r>
            <a:endParaRPr dirty="0"/>
          </a:p>
          <a:p>
            <a:pPr marL="0" marR="0" lvl="0" indent="-101600" algn="l" rtl="0">
              <a:lnSpc>
                <a:spcPct val="100000"/>
              </a:lnSpc>
              <a:spcBef>
                <a:spcPts val="0"/>
              </a:spcBef>
              <a:spcAft>
                <a:spcPts val="0"/>
              </a:spcAft>
              <a:buClr>
                <a:schemeClr val="dk1"/>
              </a:buClr>
              <a:buSzPts val="1600"/>
              <a:buFont typeface="Arial"/>
              <a:buChar char="•"/>
            </a:pPr>
            <a:r>
              <a:rPr lang="en-US" sz="1600" b="0" i="0" u="none" dirty="0">
                <a:solidFill>
                  <a:schemeClr val="dk1"/>
                </a:solidFill>
                <a:latin typeface="Trebuchet MS"/>
                <a:ea typeface="Trebuchet MS"/>
                <a:cs typeface="Trebuchet MS"/>
                <a:sym typeface="Trebuchet MS"/>
              </a:rPr>
              <a:t>In accordance with the NI Curriculum, in Years 1-7, teachers must assess your child’s learning.</a:t>
            </a:r>
            <a:endParaRPr dirty="0"/>
          </a:p>
          <a:p>
            <a:pPr marL="0" marR="0" lvl="0" indent="-101600" algn="l" rtl="0">
              <a:lnSpc>
                <a:spcPct val="100000"/>
              </a:lnSpc>
              <a:spcBef>
                <a:spcPts val="0"/>
              </a:spcBef>
              <a:spcAft>
                <a:spcPts val="0"/>
              </a:spcAft>
              <a:buClr>
                <a:schemeClr val="dk1"/>
              </a:buClr>
              <a:buSzPts val="1600"/>
              <a:buFont typeface="Arial"/>
              <a:buChar char="•"/>
            </a:pPr>
            <a:r>
              <a:rPr lang="en-US" sz="1600" b="0" i="0" u="none" dirty="0">
                <a:solidFill>
                  <a:schemeClr val="dk1"/>
                </a:solidFill>
                <a:latin typeface="Trebuchet MS"/>
                <a:ea typeface="Trebuchet MS"/>
                <a:cs typeface="Trebuchet MS"/>
                <a:sym typeface="Trebuchet MS"/>
              </a:rPr>
              <a:t>Continuous assessment is done regularly in the classroom, through assessing your child’s written work, participation in class discussions and tests on a Friday. However, Rang 3-7 pupils undergo </a:t>
            </a:r>
            <a:r>
              <a:rPr lang="en-US" sz="1600" b="0" i="0" u="none" dirty="0" err="1">
                <a:solidFill>
                  <a:schemeClr val="dk1"/>
                </a:solidFill>
                <a:latin typeface="Trebuchet MS"/>
                <a:ea typeface="Trebuchet MS"/>
                <a:cs typeface="Trebuchet MS"/>
                <a:sym typeface="Trebuchet MS"/>
              </a:rPr>
              <a:t>standardised</a:t>
            </a:r>
            <a:r>
              <a:rPr lang="en-US" sz="1600" b="0" i="0" u="none" dirty="0">
                <a:solidFill>
                  <a:schemeClr val="dk1"/>
                </a:solidFill>
                <a:latin typeface="Trebuchet MS"/>
                <a:ea typeface="Trebuchet MS"/>
                <a:cs typeface="Trebuchet MS"/>
                <a:sym typeface="Trebuchet MS"/>
              </a:rPr>
              <a:t> tests in the summer term in English, Irish and </a:t>
            </a:r>
            <a:r>
              <a:rPr lang="en-US" sz="1600" b="0" i="0" u="none" dirty="0" err="1">
                <a:solidFill>
                  <a:schemeClr val="dk1"/>
                </a:solidFill>
                <a:latin typeface="Trebuchet MS"/>
                <a:ea typeface="Trebuchet MS"/>
                <a:cs typeface="Trebuchet MS"/>
                <a:sym typeface="Trebuchet MS"/>
              </a:rPr>
              <a:t>Maths</a:t>
            </a:r>
            <a:r>
              <a:rPr lang="en-US" sz="1600" b="0" i="0" u="none" dirty="0">
                <a:solidFill>
                  <a:schemeClr val="dk1"/>
                </a:solidFill>
                <a:latin typeface="Trebuchet MS"/>
                <a:ea typeface="Trebuchet MS"/>
                <a:cs typeface="Trebuchet MS"/>
                <a:sym typeface="Trebuchet MS"/>
              </a:rPr>
              <a:t> which give a more formal indication of progress. These scores are then </a:t>
            </a:r>
            <a:r>
              <a:rPr lang="en-US" sz="1600" b="0" i="0" u="none" dirty="0" err="1">
                <a:solidFill>
                  <a:schemeClr val="dk1"/>
                </a:solidFill>
                <a:latin typeface="Trebuchet MS"/>
                <a:ea typeface="Trebuchet MS"/>
                <a:cs typeface="Trebuchet MS"/>
                <a:sym typeface="Trebuchet MS"/>
              </a:rPr>
              <a:t>analysed</a:t>
            </a:r>
            <a:r>
              <a:rPr lang="en-US" sz="1600" b="0" i="0" u="none" dirty="0">
                <a:solidFill>
                  <a:schemeClr val="dk1"/>
                </a:solidFill>
                <a:latin typeface="Trebuchet MS"/>
                <a:ea typeface="Trebuchet MS"/>
                <a:cs typeface="Trebuchet MS"/>
                <a:sym typeface="Trebuchet MS"/>
              </a:rPr>
              <a:t> by the teachers, and used to plan the future teaching and learning of our pupils.</a:t>
            </a:r>
            <a:endParaRPr dirty="0"/>
          </a:p>
          <a:p>
            <a:pPr marL="0" marR="0" lvl="0" indent="-101600" algn="l" rtl="0">
              <a:lnSpc>
                <a:spcPct val="100000"/>
              </a:lnSpc>
              <a:spcBef>
                <a:spcPts val="0"/>
              </a:spcBef>
              <a:spcAft>
                <a:spcPts val="0"/>
              </a:spcAft>
              <a:buClr>
                <a:schemeClr val="dk1"/>
              </a:buClr>
              <a:buSzPts val="1600"/>
              <a:buFont typeface="Arial"/>
              <a:buChar char="•"/>
            </a:pPr>
            <a:r>
              <a:rPr lang="en-US" sz="1600" b="0" i="0" u="none" dirty="0">
                <a:solidFill>
                  <a:schemeClr val="dk1"/>
                </a:solidFill>
                <a:latin typeface="Trebuchet MS"/>
                <a:ea typeface="Trebuchet MS"/>
                <a:cs typeface="Trebuchet MS"/>
                <a:sym typeface="Trebuchet MS"/>
              </a:rPr>
              <a:t>Parent-teacher meetings help to update you on your child’s progress and to suggest areas to help support your child in the home environment.</a:t>
            </a:r>
            <a:endParaRPr dirty="0"/>
          </a:p>
          <a:p>
            <a:pPr marL="0" marR="0" lvl="0" indent="-101600" algn="l" rtl="0">
              <a:lnSpc>
                <a:spcPct val="100000"/>
              </a:lnSpc>
              <a:spcBef>
                <a:spcPts val="0"/>
              </a:spcBef>
              <a:spcAft>
                <a:spcPts val="0"/>
              </a:spcAft>
              <a:buClr>
                <a:schemeClr val="dk1"/>
              </a:buClr>
              <a:buSzPts val="1600"/>
              <a:buFont typeface="Arial"/>
              <a:buChar char="•"/>
            </a:pPr>
            <a:r>
              <a:rPr lang="en-US" sz="1600" b="0" i="0" u="none" dirty="0">
                <a:solidFill>
                  <a:schemeClr val="dk1"/>
                </a:solidFill>
                <a:latin typeface="Trebuchet MS"/>
                <a:ea typeface="Trebuchet MS"/>
                <a:cs typeface="Trebuchet MS"/>
                <a:sym typeface="Trebuchet MS"/>
              </a:rPr>
              <a:t>At the end of each school year, you will receive a written report from your child’s teacher. This will describe your child’s progress in every aspect of the curriculum.</a:t>
            </a:r>
            <a:endParaRPr dirty="0"/>
          </a:p>
          <a:p>
            <a:pPr marL="0" marR="0" lvl="0" indent="0" algn="l" rtl="0">
              <a:lnSpc>
                <a:spcPct val="100000"/>
              </a:lnSpc>
              <a:spcBef>
                <a:spcPts val="0"/>
              </a:spcBef>
              <a:spcAft>
                <a:spcPts val="0"/>
              </a:spcAft>
              <a:buClr>
                <a:schemeClr val="dk1"/>
              </a:buClr>
              <a:buSzPts val="1800"/>
              <a:buFont typeface="Trebuchet MS"/>
              <a:buNone/>
            </a:pPr>
            <a:br>
              <a:rPr lang="en-US" sz="1800" b="0" i="0" u="none" dirty="0">
                <a:solidFill>
                  <a:schemeClr val="dk1"/>
                </a:solidFill>
                <a:latin typeface="Trebuchet MS"/>
                <a:ea typeface="Trebuchet MS"/>
                <a:cs typeface="Trebuchet MS"/>
                <a:sym typeface="Trebuchet MS"/>
              </a:rPr>
            </a:b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200"/>
              <a:buFont typeface="Trebuchet MS"/>
              <a:buNone/>
            </a:pPr>
            <a:r>
              <a:rPr lang="en-US" sz="3200" b="0" i="0" u="none" dirty="0" err="1">
                <a:solidFill>
                  <a:schemeClr val="accent1"/>
                </a:solidFill>
                <a:latin typeface="Trebuchet MS"/>
                <a:ea typeface="Trebuchet MS"/>
                <a:cs typeface="Trebuchet MS"/>
                <a:sym typeface="Trebuchet MS"/>
              </a:rPr>
              <a:t>Imeachtaí</a:t>
            </a:r>
            <a:r>
              <a:rPr lang="en-US" sz="3200" b="0" i="0" u="none" dirty="0">
                <a:solidFill>
                  <a:schemeClr val="accent1"/>
                </a:solidFill>
                <a:latin typeface="Trebuchet MS"/>
                <a:ea typeface="Trebuchet MS"/>
                <a:cs typeface="Trebuchet MS"/>
                <a:sym typeface="Trebuchet MS"/>
              </a:rPr>
              <a:t> </a:t>
            </a:r>
            <a:r>
              <a:rPr lang="en-US" sz="3200" b="0" i="0" u="none" dirty="0" err="1">
                <a:solidFill>
                  <a:schemeClr val="accent1"/>
                </a:solidFill>
                <a:latin typeface="Trebuchet MS"/>
                <a:ea typeface="Trebuchet MS"/>
                <a:cs typeface="Trebuchet MS"/>
                <a:sym typeface="Trebuchet MS"/>
              </a:rPr>
              <a:t>Seach-Churaclaim</a:t>
            </a:r>
            <a:r>
              <a:rPr lang="en-US" sz="3200" b="0" i="0" u="none" dirty="0">
                <a:solidFill>
                  <a:schemeClr val="accent1"/>
                </a:solidFill>
                <a:latin typeface="Trebuchet MS"/>
                <a:ea typeface="Trebuchet MS"/>
                <a:cs typeface="Trebuchet MS"/>
                <a:sym typeface="Trebuchet MS"/>
              </a:rPr>
              <a:t>- Extra Curricular activities</a:t>
            </a:r>
            <a:endParaRPr dirty="0"/>
          </a:p>
        </p:txBody>
      </p:sp>
      <p:sp>
        <p:nvSpPr>
          <p:cNvPr id="360" name="Google Shape;360;p21"/>
          <p:cNvSpPr txBox="1"/>
          <p:nvPr/>
        </p:nvSpPr>
        <p:spPr>
          <a:xfrm>
            <a:off x="1258887" y="1844675"/>
            <a:ext cx="6913500" cy="3909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200000"/>
              </a:lnSpc>
              <a:spcBef>
                <a:spcPts val="0"/>
              </a:spcBef>
              <a:spcAft>
                <a:spcPts val="0"/>
              </a:spcAft>
              <a:buClr>
                <a:schemeClr val="dk1"/>
              </a:buClr>
              <a:buSzPts val="1800"/>
              <a:buFont typeface="Arial"/>
              <a:buChar char="•"/>
            </a:pPr>
            <a:r>
              <a:rPr lang="en-US" sz="1800" b="0" i="0" u="none" dirty="0">
                <a:solidFill>
                  <a:schemeClr val="dk1"/>
                </a:solidFill>
                <a:latin typeface="Trebuchet MS"/>
                <a:ea typeface="Trebuchet MS"/>
                <a:cs typeface="Trebuchet MS"/>
                <a:sym typeface="Trebuchet MS"/>
              </a:rPr>
              <a:t>Club </a:t>
            </a:r>
            <a:r>
              <a:rPr lang="en-US" sz="1800" b="0" i="0" u="none" dirty="0" err="1">
                <a:solidFill>
                  <a:schemeClr val="dk1"/>
                </a:solidFill>
                <a:latin typeface="Trebuchet MS"/>
                <a:ea typeface="Trebuchet MS"/>
                <a:cs typeface="Trebuchet MS"/>
                <a:sym typeface="Trebuchet MS"/>
              </a:rPr>
              <a:t>Bricfeasta</a:t>
            </a:r>
            <a:r>
              <a:rPr lang="en-US" sz="1800" b="0" i="0" u="none" dirty="0">
                <a:solidFill>
                  <a:schemeClr val="dk1"/>
                </a:solidFill>
                <a:latin typeface="Trebuchet MS"/>
                <a:ea typeface="Trebuchet MS"/>
                <a:cs typeface="Trebuchet MS"/>
                <a:sym typeface="Trebuchet MS"/>
              </a:rPr>
              <a:t>- Breakfast club from 8-8.45am</a:t>
            </a:r>
            <a:endParaRPr dirty="0"/>
          </a:p>
          <a:p>
            <a:pPr marL="285750" marR="0" lvl="0" indent="-285750" algn="l" rtl="0">
              <a:lnSpc>
                <a:spcPct val="200000"/>
              </a:lnSpc>
              <a:spcBef>
                <a:spcPts val="0"/>
              </a:spcBef>
              <a:spcAft>
                <a:spcPts val="0"/>
              </a:spcAft>
              <a:buClr>
                <a:schemeClr val="dk1"/>
              </a:buClr>
              <a:buSzPts val="1800"/>
              <a:buFont typeface="Arial"/>
              <a:buChar char="•"/>
            </a:pPr>
            <a:r>
              <a:rPr lang="en-US" sz="1800" b="0" i="0" u="none" dirty="0">
                <a:solidFill>
                  <a:schemeClr val="dk1"/>
                </a:solidFill>
                <a:latin typeface="Trebuchet MS"/>
                <a:ea typeface="Trebuchet MS"/>
                <a:cs typeface="Trebuchet MS"/>
                <a:sym typeface="Trebuchet MS"/>
              </a:rPr>
              <a:t>Club </a:t>
            </a:r>
            <a:r>
              <a:rPr lang="en-US" sz="1800" b="0" i="0" u="none" dirty="0" err="1">
                <a:solidFill>
                  <a:schemeClr val="dk1"/>
                </a:solidFill>
                <a:latin typeface="Trebuchet MS"/>
                <a:ea typeface="Trebuchet MS"/>
                <a:cs typeface="Trebuchet MS"/>
                <a:sym typeface="Trebuchet MS"/>
              </a:rPr>
              <a:t>iarscoile</a:t>
            </a:r>
            <a:r>
              <a:rPr lang="en-US" sz="1800" b="0" i="0" u="none" dirty="0">
                <a:solidFill>
                  <a:schemeClr val="dk1"/>
                </a:solidFill>
                <a:latin typeface="Trebuchet MS"/>
                <a:ea typeface="Trebuchet MS"/>
                <a:cs typeface="Trebuchet MS"/>
                <a:sym typeface="Trebuchet MS"/>
              </a:rPr>
              <a:t>- After-schools club which takes place on a Monday- Thursday after school - 3pm-4pm. </a:t>
            </a:r>
            <a:endParaRPr dirty="0"/>
          </a:p>
          <a:p>
            <a:pPr marL="285750" marR="0" lvl="0" indent="-285750" algn="l" rtl="0">
              <a:lnSpc>
                <a:spcPct val="200000"/>
              </a:lnSpc>
              <a:spcBef>
                <a:spcPts val="0"/>
              </a:spcBef>
              <a:spcAft>
                <a:spcPts val="0"/>
              </a:spcAft>
              <a:buClr>
                <a:schemeClr val="dk1"/>
              </a:buClr>
              <a:buSzPts val="1800"/>
              <a:buFont typeface="Arial"/>
              <a:buChar char="•"/>
            </a:pPr>
            <a:r>
              <a:rPr lang="en-US" sz="1800" b="0" i="0" u="none" dirty="0">
                <a:solidFill>
                  <a:schemeClr val="dk1"/>
                </a:solidFill>
                <a:latin typeface="Trebuchet MS"/>
                <a:ea typeface="Trebuchet MS"/>
                <a:cs typeface="Trebuchet MS"/>
                <a:sym typeface="Trebuchet MS"/>
              </a:rPr>
              <a:t>The club will offer a range of different activities for the children </a:t>
            </a:r>
            <a:r>
              <a:rPr lang="en-US" sz="1800" b="0" i="0" u="none" dirty="0" err="1">
                <a:solidFill>
                  <a:schemeClr val="dk1"/>
                </a:solidFill>
                <a:latin typeface="Trebuchet MS"/>
                <a:ea typeface="Trebuchet MS"/>
                <a:cs typeface="Trebuchet MS"/>
                <a:sym typeface="Trebuchet MS"/>
              </a:rPr>
              <a:t>ie</a:t>
            </a:r>
            <a:r>
              <a:rPr lang="en-US" sz="1800" b="0" i="0" u="none" dirty="0">
                <a:solidFill>
                  <a:schemeClr val="dk1"/>
                </a:solidFill>
                <a:latin typeface="Trebuchet MS"/>
                <a:ea typeface="Trebuchet MS"/>
                <a:cs typeface="Trebuchet MS"/>
                <a:sym typeface="Trebuchet MS"/>
              </a:rPr>
              <a:t>. gardening, use of ICT, games</a:t>
            </a:r>
            <a:r>
              <a:rPr lang="en-US" sz="1800" dirty="0">
                <a:solidFill>
                  <a:schemeClr val="dk1"/>
                </a:solidFill>
                <a:latin typeface="Trebuchet MS"/>
                <a:ea typeface="Trebuchet MS"/>
                <a:cs typeface="Trebuchet MS"/>
                <a:sym typeface="Trebuchet MS"/>
              </a:rPr>
              <a:t> and</a:t>
            </a:r>
            <a:r>
              <a:rPr lang="en-US" sz="1800" b="0" i="0" u="none" dirty="0">
                <a:solidFill>
                  <a:schemeClr val="dk1"/>
                </a:solidFill>
                <a:latin typeface="Trebuchet MS"/>
                <a:ea typeface="Trebuchet MS"/>
                <a:cs typeface="Trebuchet MS"/>
                <a:sym typeface="Trebuchet MS"/>
              </a:rPr>
              <a:t> homework. </a:t>
            </a:r>
          </a:p>
          <a:p>
            <a:pPr marL="285750" marR="0" lvl="0" indent="-285750" algn="l" rtl="0">
              <a:lnSpc>
                <a:spcPct val="200000"/>
              </a:lnSpc>
              <a:spcBef>
                <a:spcPts val="0"/>
              </a:spcBef>
              <a:spcAft>
                <a:spcPts val="0"/>
              </a:spcAft>
              <a:buClr>
                <a:schemeClr val="dk1"/>
              </a:buClr>
              <a:buSzPts val="1800"/>
              <a:buFont typeface="Arial"/>
              <a:buChar char="•"/>
            </a:pPr>
            <a:r>
              <a:rPr lang="en-US" sz="1800" b="0" i="0" u="none" dirty="0">
                <a:solidFill>
                  <a:schemeClr val="dk1"/>
                </a:solidFill>
                <a:latin typeface="Trebuchet MS"/>
                <a:ea typeface="Trebuchet MS"/>
                <a:cs typeface="Trebuchet MS"/>
                <a:sym typeface="Trebuchet MS"/>
              </a:rPr>
              <a:t>The cost for the both clubs is £</a:t>
            </a:r>
            <a:r>
              <a:rPr lang="en-US" sz="1800" dirty="0">
                <a:solidFill>
                  <a:schemeClr val="dk1"/>
                </a:solidFill>
                <a:latin typeface="Trebuchet MS"/>
                <a:ea typeface="Trebuchet MS"/>
                <a:cs typeface="Trebuchet MS"/>
                <a:sym typeface="Trebuchet MS"/>
              </a:rPr>
              <a:t>3</a:t>
            </a:r>
            <a:r>
              <a:rPr lang="en-US" sz="1800" b="0" i="0" u="none" dirty="0">
                <a:solidFill>
                  <a:schemeClr val="dk1"/>
                </a:solidFill>
                <a:latin typeface="Trebuchet MS"/>
                <a:ea typeface="Trebuchet MS"/>
                <a:cs typeface="Trebuchet MS"/>
                <a:sym typeface="Trebuchet MS"/>
              </a:rPr>
              <a:t> per day. </a:t>
            </a:r>
            <a:endParaRPr dirty="0"/>
          </a:p>
          <a:p>
            <a:pPr marL="285750" marR="0" lvl="0" indent="-285750" algn="l" rtl="0">
              <a:lnSpc>
                <a:spcPct val="100000"/>
              </a:lnSpc>
              <a:spcBef>
                <a:spcPts val="0"/>
              </a:spcBef>
              <a:spcAft>
                <a:spcPts val="0"/>
              </a:spcAft>
              <a:buClr>
                <a:schemeClr val="dk1"/>
              </a:buClr>
              <a:buSzPts val="1800"/>
              <a:buFont typeface="Trebuchet MS"/>
              <a:buNone/>
            </a:pPr>
            <a:br>
              <a:rPr lang="en-US" sz="1800" b="0" i="0" u="none" dirty="0">
                <a:solidFill>
                  <a:schemeClr val="dk1"/>
                </a:solidFill>
                <a:latin typeface="Trebuchet MS"/>
                <a:ea typeface="Trebuchet MS"/>
                <a:cs typeface="Trebuchet MS"/>
                <a:sym typeface="Trebuchet MS"/>
              </a:rPr>
            </a:b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0" i="0" u="none">
                <a:solidFill>
                  <a:schemeClr val="accent1"/>
                </a:solidFill>
                <a:latin typeface="Trebuchet MS"/>
                <a:ea typeface="Trebuchet MS"/>
                <a:cs typeface="Trebuchet MS"/>
                <a:sym typeface="Trebuchet MS"/>
              </a:rPr>
              <a:t>Tuismitheoirí- Parents/Guardians </a:t>
            </a:r>
            <a:endParaRPr/>
          </a:p>
        </p:txBody>
      </p:sp>
      <p:sp>
        <p:nvSpPr>
          <p:cNvPr id="366" name="Google Shape;366;p22"/>
          <p:cNvSpPr txBox="1"/>
          <p:nvPr/>
        </p:nvSpPr>
        <p:spPr>
          <a:xfrm>
            <a:off x="1116012" y="1773237"/>
            <a:ext cx="6408737" cy="28622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rebuchet MS"/>
              <a:buNone/>
            </a:pPr>
            <a:r>
              <a:rPr lang="en-US" sz="1800" b="0" i="0" u="none" dirty="0">
                <a:solidFill>
                  <a:schemeClr val="dk1"/>
                </a:solidFill>
                <a:latin typeface="Trebuchet MS"/>
                <a:ea typeface="Trebuchet MS"/>
                <a:cs typeface="Trebuchet MS"/>
                <a:sym typeface="Trebuchet MS"/>
              </a:rPr>
              <a:t>Our caring, family ethos at </a:t>
            </a:r>
            <a:r>
              <a:rPr lang="en-US" sz="1800" b="0" i="0" u="none" dirty="0" err="1">
                <a:solidFill>
                  <a:schemeClr val="dk1"/>
                </a:solidFill>
                <a:latin typeface="Trebuchet MS"/>
                <a:ea typeface="Trebuchet MS"/>
                <a:cs typeface="Trebuchet MS"/>
                <a:sym typeface="Trebuchet MS"/>
              </a:rPr>
              <a:t>Bunscoil</a:t>
            </a:r>
            <a:r>
              <a:rPr lang="en-US" sz="1800" b="0" i="0" u="none" dirty="0">
                <a:solidFill>
                  <a:schemeClr val="dk1"/>
                </a:solidFill>
                <a:latin typeface="Trebuchet MS"/>
                <a:ea typeface="Trebuchet MS"/>
                <a:cs typeface="Trebuchet MS"/>
                <a:sym typeface="Trebuchet MS"/>
              </a:rPr>
              <a:t> </a:t>
            </a:r>
            <a:r>
              <a:rPr lang="en-US" sz="1800" b="0" i="0" u="none" dirty="0" err="1">
                <a:solidFill>
                  <a:schemeClr val="dk1"/>
                </a:solidFill>
                <a:latin typeface="Trebuchet MS"/>
                <a:ea typeface="Trebuchet MS"/>
                <a:cs typeface="Trebuchet MS"/>
                <a:sym typeface="Trebuchet MS"/>
              </a:rPr>
              <a:t>Bheanna</a:t>
            </a:r>
            <a:r>
              <a:rPr lang="en-US" sz="1800" b="0" i="0" u="none" dirty="0">
                <a:solidFill>
                  <a:schemeClr val="dk1"/>
                </a:solidFill>
                <a:latin typeface="Trebuchet MS"/>
                <a:ea typeface="Trebuchet MS"/>
                <a:cs typeface="Trebuchet MS"/>
                <a:sym typeface="Trebuchet MS"/>
              </a:rPr>
              <a:t> Boirche means that we strongly value the importance of parental input in their child’s education.</a:t>
            </a:r>
            <a:endParaRPr dirty="0"/>
          </a:p>
          <a:p>
            <a:pPr marL="0" marR="0" lvl="0" indent="0" algn="l" rtl="0">
              <a:lnSpc>
                <a:spcPct val="100000"/>
              </a:lnSpc>
              <a:spcBef>
                <a:spcPts val="0"/>
              </a:spcBef>
              <a:spcAft>
                <a:spcPts val="0"/>
              </a:spcAft>
              <a:buClr>
                <a:schemeClr val="dk1"/>
              </a:buClr>
              <a:buSzPts val="1800"/>
              <a:buFont typeface="Trebuchet MS"/>
              <a:buNone/>
            </a:pPr>
            <a:endParaRPr sz="1800" b="0" i="0" u="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800"/>
              <a:buFont typeface="Trebuchet MS"/>
              <a:buNone/>
            </a:pPr>
            <a:r>
              <a:rPr lang="en-US" sz="1800" b="0" i="0" u="none" dirty="0">
                <a:solidFill>
                  <a:schemeClr val="dk1"/>
                </a:solidFill>
                <a:latin typeface="Trebuchet MS"/>
                <a:ea typeface="Trebuchet MS"/>
                <a:cs typeface="Trebuchet MS"/>
                <a:sym typeface="Trebuchet MS"/>
              </a:rPr>
              <a:t>We believe that happy children are more effective learners. Parents are always encouraged to discuss any concerns they may have either with the class teacher or with the principal. Our door is always open, and we pride ourselves here at </a:t>
            </a:r>
            <a:r>
              <a:rPr lang="en-US" sz="1800" b="0" i="0" u="none" dirty="0" err="1">
                <a:solidFill>
                  <a:schemeClr val="dk1"/>
                </a:solidFill>
                <a:latin typeface="Trebuchet MS"/>
                <a:ea typeface="Trebuchet MS"/>
                <a:cs typeface="Trebuchet MS"/>
                <a:sym typeface="Trebuchet MS"/>
              </a:rPr>
              <a:t>Bunscoil</a:t>
            </a:r>
            <a:r>
              <a:rPr lang="en-US" sz="1800" b="0" i="0" u="none" dirty="0">
                <a:solidFill>
                  <a:schemeClr val="dk1"/>
                </a:solidFill>
                <a:latin typeface="Trebuchet MS"/>
                <a:ea typeface="Trebuchet MS"/>
                <a:cs typeface="Trebuchet MS"/>
                <a:sym typeface="Trebuchet MS"/>
              </a:rPr>
              <a:t> </a:t>
            </a:r>
            <a:r>
              <a:rPr lang="en-US" sz="1800" b="0" i="0" u="none" dirty="0" err="1">
                <a:solidFill>
                  <a:schemeClr val="dk1"/>
                </a:solidFill>
                <a:latin typeface="Trebuchet MS"/>
                <a:ea typeface="Trebuchet MS"/>
                <a:cs typeface="Trebuchet MS"/>
                <a:sym typeface="Trebuchet MS"/>
              </a:rPr>
              <a:t>Bheanna</a:t>
            </a:r>
            <a:r>
              <a:rPr lang="en-US" sz="1800" b="0" i="0" u="none" dirty="0">
                <a:solidFill>
                  <a:schemeClr val="dk1"/>
                </a:solidFill>
                <a:latin typeface="Trebuchet MS"/>
                <a:ea typeface="Trebuchet MS"/>
                <a:cs typeface="Trebuchet MS"/>
                <a:sym typeface="Trebuchet MS"/>
              </a:rPr>
              <a:t> Boirche on our open and friendly relationships between teachers and parents.</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3"/>
          <p:cNvSpPr txBox="1">
            <a:spLocks noGrp="1"/>
          </p:cNvSpPr>
          <p:nvPr>
            <p:ph type="title"/>
          </p:nvPr>
        </p:nvSpPr>
        <p:spPr>
          <a:xfrm>
            <a:off x="366889" y="116593"/>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200"/>
              <a:buFont typeface="Trebuchet MS"/>
              <a:buNone/>
            </a:pPr>
            <a:r>
              <a:rPr lang="en-US" sz="3200" b="0" i="0" u="none" dirty="0">
                <a:solidFill>
                  <a:schemeClr val="accent1"/>
                </a:solidFill>
                <a:latin typeface="Trebuchet MS"/>
                <a:ea typeface="Trebuchet MS"/>
                <a:cs typeface="Trebuchet MS"/>
                <a:sym typeface="Trebuchet MS"/>
              </a:rPr>
              <a:t>Ag </a:t>
            </a:r>
            <a:r>
              <a:rPr lang="en-US" sz="3200" b="0" i="0" u="none" dirty="0" err="1">
                <a:solidFill>
                  <a:schemeClr val="accent1"/>
                </a:solidFill>
                <a:latin typeface="Trebuchet MS"/>
                <a:ea typeface="Trebuchet MS"/>
                <a:cs typeface="Trebuchet MS"/>
                <a:sym typeface="Trebuchet MS"/>
              </a:rPr>
              <a:t>cuidiú</a:t>
            </a:r>
            <a:r>
              <a:rPr lang="en-US" sz="3200" b="0" i="0" u="none" dirty="0">
                <a:solidFill>
                  <a:schemeClr val="accent1"/>
                </a:solidFill>
                <a:latin typeface="Trebuchet MS"/>
                <a:ea typeface="Trebuchet MS"/>
                <a:cs typeface="Trebuchet MS"/>
                <a:sym typeface="Trebuchet MS"/>
              </a:rPr>
              <a:t> le do </a:t>
            </a:r>
            <a:r>
              <a:rPr lang="en-US" sz="3200" b="0" i="0" u="none" dirty="0" err="1">
                <a:solidFill>
                  <a:schemeClr val="accent1"/>
                </a:solidFill>
                <a:latin typeface="Trebuchet MS"/>
                <a:ea typeface="Trebuchet MS"/>
                <a:cs typeface="Trebuchet MS"/>
                <a:sym typeface="Trebuchet MS"/>
              </a:rPr>
              <a:t>pháiste</a:t>
            </a:r>
            <a:r>
              <a:rPr lang="en-US" sz="3200" b="0" i="0" u="none" dirty="0">
                <a:solidFill>
                  <a:schemeClr val="accent1"/>
                </a:solidFill>
                <a:latin typeface="Trebuchet MS"/>
                <a:ea typeface="Trebuchet MS"/>
                <a:cs typeface="Trebuchet MS"/>
                <a:sym typeface="Trebuchet MS"/>
              </a:rPr>
              <a:t>-</a:t>
            </a:r>
            <a:br>
              <a:rPr lang="en-US" sz="3200" b="0" i="0" u="none" dirty="0">
                <a:solidFill>
                  <a:schemeClr val="accent1"/>
                </a:solidFill>
                <a:latin typeface="Trebuchet MS"/>
                <a:ea typeface="Trebuchet MS"/>
                <a:cs typeface="Trebuchet MS"/>
                <a:sym typeface="Trebuchet MS"/>
              </a:rPr>
            </a:br>
            <a:r>
              <a:rPr lang="en-US" sz="3200" b="0" i="0" u="none" dirty="0">
                <a:solidFill>
                  <a:schemeClr val="accent1"/>
                </a:solidFill>
                <a:latin typeface="Trebuchet MS"/>
                <a:ea typeface="Trebuchet MS"/>
                <a:cs typeface="Trebuchet MS"/>
                <a:sym typeface="Trebuchet MS"/>
              </a:rPr>
              <a:t>Supporting your child</a:t>
            </a:r>
            <a:endParaRPr dirty="0"/>
          </a:p>
        </p:txBody>
      </p:sp>
      <p:sp>
        <p:nvSpPr>
          <p:cNvPr id="372" name="Google Shape;372;p23"/>
          <p:cNvSpPr txBox="1"/>
          <p:nvPr/>
        </p:nvSpPr>
        <p:spPr>
          <a:xfrm>
            <a:off x="547511" y="1078970"/>
            <a:ext cx="7358151" cy="59041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Trebuchet MS"/>
              <a:buNone/>
            </a:pPr>
            <a:r>
              <a:rPr lang="en-US" sz="1400" b="0" i="0" u="none" dirty="0">
                <a:solidFill>
                  <a:schemeClr val="dk1"/>
                </a:solidFill>
                <a:latin typeface="Trebuchet MS"/>
                <a:ea typeface="Trebuchet MS"/>
                <a:cs typeface="Trebuchet MS"/>
                <a:sym typeface="Trebuchet MS"/>
              </a:rPr>
              <a:t>A great way to help your child to encourage them to develop their own independence through taking responsibility for themselves.</a:t>
            </a:r>
            <a:endParaRPr dirty="0"/>
          </a:p>
          <a:p>
            <a:pPr marL="0" marR="0" lvl="0" indent="0" algn="l" rtl="0">
              <a:lnSpc>
                <a:spcPct val="100000"/>
              </a:lnSpc>
              <a:spcBef>
                <a:spcPts val="0"/>
              </a:spcBef>
              <a:spcAft>
                <a:spcPts val="0"/>
              </a:spcAft>
              <a:buClr>
                <a:schemeClr val="dk1"/>
              </a:buClr>
              <a:buSzPts val="1400"/>
              <a:buFont typeface="Trebuchet MS"/>
              <a:buNone/>
            </a:pPr>
            <a:br>
              <a:rPr lang="en-US" sz="1400" b="0" i="0" u="none" dirty="0">
                <a:solidFill>
                  <a:schemeClr val="dk1"/>
                </a:solidFill>
                <a:latin typeface="Trebuchet MS"/>
                <a:ea typeface="Trebuchet MS"/>
                <a:cs typeface="Trebuchet MS"/>
                <a:sym typeface="Trebuchet MS"/>
              </a:rPr>
            </a:br>
            <a:r>
              <a:rPr lang="en-US" sz="1400" b="0" i="0" u="none" dirty="0">
                <a:solidFill>
                  <a:schemeClr val="dk1"/>
                </a:solidFill>
                <a:latin typeface="Trebuchet MS"/>
                <a:ea typeface="Trebuchet MS"/>
                <a:cs typeface="Trebuchet MS"/>
                <a:sym typeface="Trebuchet MS"/>
              </a:rPr>
              <a:t>Examples include; </a:t>
            </a:r>
            <a:endParaRPr dirty="0"/>
          </a:p>
          <a:p>
            <a:pPr marL="0" marR="0" lvl="0" indent="0" algn="l" rtl="0">
              <a:lnSpc>
                <a:spcPct val="100000"/>
              </a:lnSpc>
              <a:spcBef>
                <a:spcPts val="0"/>
              </a:spcBef>
              <a:spcAft>
                <a:spcPts val="0"/>
              </a:spcAft>
              <a:buClr>
                <a:schemeClr val="dk1"/>
              </a:buClr>
              <a:buSzPts val="1400"/>
              <a:buFont typeface="Trebuchet MS"/>
              <a:buNone/>
            </a:pPr>
            <a:r>
              <a:rPr lang="en-US" sz="1400" b="0" i="0" u="none" dirty="0">
                <a:solidFill>
                  <a:schemeClr val="dk1"/>
                </a:solidFill>
                <a:latin typeface="Trebuchet MS"/>
                <a:ea typeface="Trebuchet MS"/>
                <a:cs typeface="Trebuchet MS"/>
                <a:sym typeface="Trebuchet MS"/>
              </a:rPr>
              <a:t>Ensuring that they are wearing the appropriate PE gear on the appropriate days (</a:t>
            </a:r>
            <a:r>
              <a:rPr lang="en-US" dirty="0">
                <a:solidFill>
                  <a:schemeClr val="dk1"/>
                </a:solidFill>
                <a:latin typeface="Trebuchet MS"/>
                <a:ea typeface="Trebuchet MS"/>
                <a:cs typeface="Trebuchet MS"/>
                <a:sym typeface="Trebuchet MS"/>
              </a:rPr>
              <a:t>Tuesdays</a:t>
            </a:r>
            <a:r>
              <a:rPr lang="en-US" sz="1400" b="0" i="0" u="none" dirty="0">
                <a:solidFill>
                  <a:schemeClr val="dk1"/>
                </a:solidFill>
                <a:latin typeface="Trebuchet MS"/>
                <a:ea typeface="Trebuchet MS"/>
                <a:cs typeface="Trebuchet MS"/>
                <a:sym typeface="Trebuchet MS"/>
              </a:rPr>
              <a:t> and Wednesdays)</a:t>
            </a:r>
            <a:endParaRPr dirty="0"/>
          </a:p>
          <a:p>
            <a:pPr marL="0" marR="0" lvl="0" indent="0" algn="l" rtl="0">
              <a:lnSpc>
                <a:spcPct val="100000"/>
              </a:lnSpc>
              <a:spcBef>
                <a:spcPts val="0"/>
              </a:spcBef>
              <a:spcAft>
                <a:spcPts val="0"/>
              </a:spcAft>
              <a:buClr>
                <a:schemeClr val="dk1"/>
              </a:buClr>
              <a:buSzPts val="1400"/>
              <a:buFont typeface="Trebuchet MS"/>
              <a:buNone/>
            </a:pPr>
            <a:r>
              <a:rPr lang="en-US" sz="1400" b="0" i="0" u="none" dirty="0">
                <a:solidFill>
                  <a:schemeClr val="dk1"/>
                </a:solidFill>
                <a:latin typeface="Trebuchet MS"/>
                <a:ea typeface="Trebuchet MS"/>
                <a:cs typeface="Trebuchet MS"/>
                <a:sym typeface="Trebuchet MS"/>
              </a:rPr>
              <a:t>Looking after their coats, jumpers etc. (please label these)</a:t>
            </a:r>
            <a:endParaRPr dirty="0"/>
          </a:p>
          <a:p>
            <a:pPr marL="0" marR="0" lvl="0" indent="0" algn="l" rtl="0">
              <a:lnSpc>
                <a:spcPct val="100000"/>
              </a:lnSpc>
              <a:spcBef>
                <a:spcPts val="0"/>
              </a:spcBef>
              <a:spcAft>
                <a:spcPts val="0"/>
              </a:spcAft>
              <a:buClr>
                <a:schemeClr val="dk1"/>
              </a:buClr>
              <a:buSzPts val="1400"/>
              <a:buFont typeface="Trebuchet MS"/>
              <a:buNone/>
            </a:pPr>
            <a:r>
              <a:rPr lang="en-US" sz="1400" b="0" i="0" u="none" dirty="0">
                <a:solidFill>
                  <a:schemeClr val="dk1"/>
                </a:solidFill>
                <a:latin typeface="Trebuchet MS"/>
                <a:ea typeface="Trebuchet MS"/>
                <a:cs typeface="Trebuchet MS"/>
                <a:sym typeface="Trebuchet MS"/>
              </a:rPr>
              <a:t>Remembering to take home and return their homework folders </a:t>
            </a:r>
            <a:endParaRPr dirty="0"/>
          </a:p>
          <a:p>
            <a:pPr marL="0" marR="0" lvl="0" indent="0" algn="l" rtl="0">
              <a:lnSpc>
                <a:spcPct val="100000"/>
              </a:lnSpc>
              <a:spcBef>
                <a:spcPts val="0"/>
              </a:spcBef>
              <a:spcAft>
                <a:spcPts val="0"/>
              </a:spcAft>
              <a:buClr>
                <a:schemeClr val="dk1"/>
              </a:buClr>
              <a:buSzPts val="1400"/>
              <a:buFont typeface="Trebuchet MS"/>
              <a:buNone/>
            </a:pPr>
            <a:r>
              <a:rPr lang="en-US" sz="1400" b="0" i="0" u="none" dirty="0">
                <a:solidFill>
                  <a:schemeClr val="dk1"/>
                </a:solidFill>
                <a:latin typeface="Trebuchet MS"/>
                <a:ea typeface="Trebuchet MS"/>
                <a:cs typeface="Trebuchet MS"/>
                <a:sym typeface="Trebuchet MS"/>
              </a:rPr>
              <a:t>Take an interest in their work: ask them about their homework, reading books/novels or about what topics they are studying in school</a:t>
            </a:r>
            <a:endParaRPr dirty="0"/>
          </a:p>
          <a:p>
            <a:pPr marL="0" marR="0" lvl="0" indent="0" algn="l" rtl="0">
              <a:lnSpc>
                <a:spcPct val="100000"/>
              </a:lnSpc>
              <a:spcBef>
                <a:spcPts val="0"/>
              </a:spcBef>
              <a:spcAft>
                <a:spcPts val="0"/>
              </a:spcAft>
              <a:buClr>
                <a:schemeClr val="dk1"/>
              </a:buClr>
              <a:buSzPts val="1400"/>
              <a:buFont typeface="Trebuchet MS"/>
              <a:buNone/>
            </a:pPr>
            <a:r>
              <a:rPr lang="en-US" sz="1400" b="0" i="0" u="none" dirty="0">
                <a:solidFill>
                  <a:schemeClr val="dk1"/>
                </a:solidFill>
                <a:latin typeface="Trebuchet MS"/>
                <a:ea typeface="Trebuchet MS"/>
                <a:cs typeface="Trebuchet MS"/>
                <a:sym typeface="Trebuchet MS"/>
              </a:rPr>
              <a:t>Encourage a healthy diet and lifestyle. (The school has a healthy break policy  – only fruit, vegetables, milk or water are permitted.)</a:t>
            </a:r>
          </a:p>
          <a:p>
            <a:pPr marL="0" marR="0" lvl="0" indent="0" algn="l" rtl="0">
              <a:lnSpc>
                <a:spcPct val="100000"/>
              </a:lnSpc>
              <a:spcBef>
                <a:spcPts val="0"/>
              </a:spcBef>
              <a:spcAft>
                <a:spcPts val="0"/>
              </a:spcAft>
              <a:buClr>
                <a:schemeClr val="dk1"/>
              </a:buClr>
              <a:buSzPts val="1400"/>
              <a:buFont typeface="Trebuchet MS"/>
              <a:buNone/>
            </a:pPr>
            <a:r>
              <a:rPr lang="en-US" dirty="0">
                <a:solidFill>
                  <a:schemeClr val="dk1"/>
                </a:solidFill>
                <a:latin typeface="Trebuchet MS"/>
                <a:sym typeface="Trebuchet MS"/>
              </a:rPr>
              <a:t>Ensuring that they are aware of the dinner menu for that week. </a:t>
            </a:r>
          </a:p>
          <a:p>
            <a:pPr marL="0" marR="0" lvl="0" indent="0" algn="l" rtl="0">
              <a:lnSpc>
                <a:spcPct val="100000"/>
              </a:lnSpc>
              <a:spcBef>
                <a:spcPts val="0"/>
              </a:spcBef>
              <a:spcAft>
                <a:spcPts val="0"/>
              </a:spcAft>
              <a:buClr>
                <a:schemeClr val="dk1"/>
              </a:buClr>
              <a:buSzPts val="1400"/>
              <a:buFont typeface="Trebuchet MS"/>
              <a:buNone/>
            </a:pPr>
            <a:r>
              <a:rPr lang="en-GB" dirty="0"/>
              <a:t>The current dinner menu has already been sent out on the School App and is available to view on the school website.</a:t>
            </a:r>
            <a:endParaRPr dirty="0"/>
          </a:p>
          <a:p>
            <a:pPr marL="0" marR="0" lvl="0" indent="0" algn="l" rtl="0">
              <a:lnSpc>
                <a:spcPct val="100000"/>
              </a:lnSpc>
              <a:spcBef>
                <a:spcPts val="0"/>
              </a:spcBef>
              <a:spcAft>
                <a:spcPts val="0"/>
              </a:spcAft>
              <a:buClr>
                <a:schemeClr val="dk1"/>
              </a:buClr>
              <a:buSzPts val="1400"/>
              <a:buFont typeface="Trebuchet MS"/>
              <a:buNone/>
            </a:pPr>
            <a:br>
              <a:rPr lang="en-US" sz="1400" b="0" i="0" u="none" dirty="0">
                <a:solidFill>
                  <a:schemeClr val="dk1"/>
                </a:solidFill>
                <a:latin typeface="Trebuchet MS"/>
                <a:ea typeface="Trebuchet MS"/>
                <a:cs typeface="Trebuchet MS"/>
                <a:sym typeface="Trebuchet MS"/>
              </a:rPr>
            </a:br>
            <a:r>
              <a:rPr lang="en-US" sz="1400" b="0" i="0" u="none" dirty="0">
                <a:solidFill>
                  <a:schemeClr val="dk1"/>
                </a:solidFill>
                <a:latin typeface="Trebuchet MS"/>
                <a:ea typeface="Trebuchet MS"/>
                <a:cs typeface="Trebuchet MS"/>
                <a:sym typeface="Trebuchet MS"/>
              </a:rPr>
              <a:t>There are some fantastic websites to assist parents with their child’s learning at home. These include;</a:t>
            </a:r>
            <a:endParaRPr dirty="0"/>
          </a:p>
          <a:p>
            <a:pPr marL="342900" lvl="0" indent="-316309" algn="l" rtl="0">
              <a:spcBef>
                <a:spcPts val="1000"/>
              </a:spcBef>
              <a:spcAft>
                <a:spcPts val="0"/>
              </a:spcAft>
              <a:buClr>
                <a:srgbClr val="4A86E8"/>
              </a:buClr>
              <a:buSzPct val="100000"/>
              <a:buChar char="►"/>
            </a:pPr>
            <a:r>
              <a:rPr lang="en-GB" sz="1400" u="sng" dirty="0">
                <a:solidFill>
                  <a:srgbClr val="4A86E8"/>
                </a:solidFill>
                <a:hlinkClick r:id="rId3"/>
              </a:rPr>
              <a:t>www.tearma.ie</a:t>
            </a:r>
            <a:r>
              <a:rPr lang="en-GB" sz="1400" u="sng" dirty="0">
                <a:solidFill>
                  <a:srgbClr val="4A86E8"/>
                </a:solidFill>
              </a:rPr>
              <a:t>  </a:t>
            </a:r>
          </a:p>
          <a:p>
            <a:pPr marL="342900" lvl="0" indent="-316309" algn="l" rtl="0">
              <a:spcBef>
                <a:spcPts val="1000"/>
              </a:spcBef>
              <a:spcAft>
                <a:spcPts val="0"/>
              </a:spcAft>
              <a:buClr>
                <a:srgbClr val="4A86E8"/>
              </a:buClr>
              <a:buSzPct val="100000"/>
              <a:buChar char="►"/>
            </a:pPr>
            <a:r>
              <a:rPr lang="en-GB" sz="1400" u="sng" dirty="0">
                <a:solidFill>
                  <a:srgbClr val="4A86E8"/>
                </a:solidFill>
                <a:hlinkClick r:id="rId4"/>
              </a:rPr>
              <a:t>www.focloir.ie</a:t>
            </a:r>
            <a:r>
              <a:rPr lang="en-GB" sz="1400" u="sng" dirty="0">
                <a:solidFill>
                  <a:srgbClr val="4A86E8"/>
                </a:solidFill>
              </a:rPr>
              <a:t> </a:t>
            </a:r>
          </a:p>
          <a:p>
            <a:pPr marL="342900" lvl="0" indent="-316309" algn="l" rtl="0">
              <a:spcBef>
                <a:spcPts val="1000"/>
              </a:spcBef>
              <a:spcAft>
                <a:spcPts val="0"/>
              </a:spcAft>
              <a:buClr>
                <a:srgbClr val="4A86E8"/>
              </a:buClr>
              <a:buSzPct val="100000"/>
              <a:buChar char="►"/>
            </a:pPr>
            <a:r>
              <a:rPr lang="en-GB" sz="1400" u="sng" dirty="0">
                <a:solidFill>
                  <a:srgbClr val="4A86E8"/>
                </a:solidFill>
                <a:hlinkClick r:id="rId5"/>
              </a:rPr>
              <a:t>www.topmarks.com</a:t>
            </a:r>
            <a:r>
              <a:rPr lang="en-GB" sz="1400" u="sng" dirty="0">
                <a:solidFill>
                  <a:srgbClr val="4A86E8"/>
                </a:solidFill>
              </a:rPr>
              <a:t> </a:t>
            </a:r>
          </a:p>
          <a:p>
            <a:pPr marL="342900" lvl="0" indent="-316309" algn="l" rtl="0">
              <a:spcBef>
                <a:spcPts val="1000"/>
              </a:spcBef>
              <a:spcAft>
                <a:spcPts val="0"/>
              </a:spcAft>
              <a:buClr>
                <a:srgbClr val="4A86E8"/>
              </a:buClr>
              <a:buSzPct val="100000"/>
              <a:buChar char="►"/>
            </a:pPr>
            <a:r>
              <a:rPr lang="en-GB" sz="1400" u="sng" dirty="0">
                <a:solidFill>
                  <a:srgbClr val="4A86E8"/>
                </a:solidFill>
                <a:hlinkClick r:id="rId6"/>
              </a:rPr>
              <a:t>www.sumdog.com</a:t>
            </a:r>
            <a:r>
              <a:rPr lang="en-GB" sz="1400" u="sng" dirty="0">
                <a:solidFill>
                  <a:srgbClr val="4A86E8"/>
                </a:solidFill>
              </a:rPr>
              <a:t>  </a:t>
            </a:r>
          </a:p>
          <a:p>
            <a:pPr marL="342900" lvl="0" indent="-316309" algn="l" rtl="0">
              <a:spcBef>
                <a:spcPts val="1000"/>
              </a:spcBef>
              <a:spcAft>
                <a:spcPts val="0"/>
              </a:spcAft>
              <a:buClr>
                <a:srgbClr val="4A86E8"/>
              </a:buClr>
              <a:buSzPct val="100000"/>
              <a:buChar char="►"/>
            </a:pPr>
            <a:r>
              <a:rPr lang="en-GB" sz="1400" u="sng" dirty="0" err="1">
                <a:solidFill>
                  <a:srgbClr val="4A86E8"/>
                </a:solidFill>
                <a:hlinkClick r:id="rId7"/>
              </a:rPr>
              <a:t>Seomra</a:t>
            </a:r>
            <a:r>
              <a:rPr lang="en-GB" sz="1400" u="sng" dirty="0">
                <a:solidFill>
                  <a:srgbClr val="4A86E8"/>
                </a:solidFill>
                <a:hlinkClick r:id="rId7"/>
              </a:rPr>
              <a:t> </a:t>
            </a:r>
            <a:r>
              <a:rPr lang="en-GB" sz="1400" u="sng" dirty="0" err="1">
                <a:solidFill>
                  <a:srgbClr val="4A86E8"/>
                </a:solidFill>
                <a:hlinkClick r:id="rId7"/>
              </a:rPr>
              <a:t>Nuachta</a:t>
            </a:r>
            <a:r>
              <a:rPr lang="en-GB" sz="1400" u="sng" dirty="0">
                <a:solidFill>
                  <a:srgbClr val="4A86E8"/>
                </a:solidFill>
                <a:hlinkClick r:id="rId7"/>
              </a:rPr>
              <a:t> (through C2k)</a:t>
            </a:r>
            <a:endParaRPr lang="en-GB" u="sng"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0" i="0" u="none" dirty="0" err="1">
                <a:solidFill>
                  <a:schemeClr val="accent1"/>
                </a:solidFill>
                <a:latin typeface="Trebuchet MS"/>
                <a:ea typeface="Trebuchet MS"/>
                <a:cs typeface="Trebuchet MS"/>
                <a:sym typeface="Trebuchet MS"/>
              </a:rPr>
              <a:t>Tréadchúram</a:t>
            </a:r>
            <a:r>
              <a:rPr lang="en-US" sz="3600" b="0" i="0" u="none" dirty="0">
                <a:solidFill>
                  <a:schemeClr val="accent1"/>
                </a:solidFill>
                <a:latin typeface="Trebuchet MS"/>
                <a:ea typeface="Trebuchet MS"/>
                <a:cs typeface="Trebuchet MS"/>
                <a:sym typeface="Trebuchet MS"/>
              </a:rPr>
              <a:t>/ Pastoral Care</a:t>
            </a:r>
            <a:endParaRPr dirty="0"/>
          </a:p>
        </p:txBody>
      </p:sp>
      <p:sp>
        <p:nvSpPr>
          <p:cNvPr id="378" name="Google Shape;378;p24"/>
          <p:cNvSpPr txBox="1"/>
          <p:nvPr/>
        </p:nvSpPr>
        <p:spPr>
          <a:xfrm>
            <a:off x="755650" y="1484312"/>
            <a:ext cx="6840600" cy="4463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rebuchet MS"/>
              <a:buNone/>
            </a:pPr>
            <a:r>
              <a:rPr lang="en-US" sz="1800" b="0" i="0" u="none" dirty="0">
                <a:solidFill>
                  <a:schemeClr val="dk1"/>
                </a:solidFill>
                <a:latin typeface="Trebuchet MS"/>
                <a:ea typeface="Trebuchet MS"/>
                <a:cs typeface="Trebuchet MS"/>
                <a:sym typeface="Trebuchet MS"/>
              </a:rPr>
              <a:t>Your child’s emotional well-being is as important to us as their academic development.  We in the Rang </a:t>
            </a:r>
            <a:r>
              <a:rPr lang="en-US" sz="1800" dirty="0">
                <a:solidFill>
                  <a:schemeClr val="dk1"/>
                </a:solidFill>
                <a:latin typeface="Trebuchet MS"/>
                <a:ea typeface="Trebuchet MS"/>
                <a:cs typeface="Trebuchet MS"/>
                <a:sym typeface="Trebuchet MS"/>
              </a:rPr>
              <a:t>7</a:t>
            </a:r>
            <a:r>
              <a:rPr lang="en-US" sz="1800" b="0" i="0" u="none" dirty="0">
                <a:solidFill>
                  <a:schemeClr val="dk1"/>
                </a:solidFill>
                <a:latin typeface="Trebuchet MS"/>
                <a:ea typeface="Trebuchet MS"/>
                <a:cs typeface="Trebuchet MS"/>
                <a:sym typeface="Trebuchet MS"/>
              </a:rPr>
              <a:t> classroom of </a:t>
            </a:r>
            <a:r>
              <a:rPr lang="en-US" sz="1800" b="0" i="0" u="none" dirty="0" err="1">
                <a:solidFill>
                  <a:schemeClr val="dk1"/>
                </a:solidFill>
                <a:latin typeface="Trebuchet MS"/>
                <a:ea typeface="Trebuchet MS"/>
                <a:cs typeface="Trebuchet MS"/>
                <a:sym typeface="Trebuchet MS"/>
              </a:rPr>
              <a:t>Bunscoil</a:t>
            </a:r>
            <a:r>
              <a:rPr lang="en-US" sz="1800" b="0" i="0" u="none" dirty="0">
                <a:solidFill>
                  <a:schemeClr val="dk1"/>
                </a:solidFill>
                <a:latin typeface="Trebuchet MS"/>
                <a:ea typeface="Trebuchet MS"/>
                <a:cs typeface="Trebuchet MS"/>
                <a:sym typeface="Trebuchet MS"/>
              </a:rPr>
              <a:t> </a:t>
            </a:r>
            <a:r>
              <a:rPr lang="en-US" sz="1800" b="0" i="0" u="none" dirty="0" err="1">
                <a:solidFill>
                  <a:schemeClr val="dk1"/>
                </a:solidFill>
                <a:latin typeface="Trebuchet MS"/>
                <a:ea typeface="Trebuchet MS"/>
                <a:cs typeface="Trebuchet MS"/>
                <a:sym typeface="Trebuchet MS"/>
              </a:rPr>
              <a:t>Bheanna</a:t>
            </a:r>
            <a:r>
              <a:rPr lang="en-US" sz="1800" b="0" i="0" u="none" dirty="0">
                <a:solidFill>
                  <a:schemeClr val="dk1"/>
                </a:solidFill>
                <a:latin typeface="Trebuchet MS"/>
                <a:ea typeface="Trebuchet MS"/>
                <a:cs typeface="Trebuchet MS"/>
                <a:sym typeface="Trebuchet MS"/>
              </a:rPr>
              <a:t> Boirche will be partaking in many activities/events to cover this area e.g.</a:t>
            </a:r>
            <a:endParaRPr dirty="0"/>
          </a:p>
          <a:p>
            <a:pPr marL="0" marR="0" lvl="0" indent="0" algn="l" rtl="0">
              <a:lnSpc>
                <a:spcPct val="100000"/>
              </a:lnSpc>
              <a:spcBef>
                <a:spcPts val="0"/>
              </a:spcBef>
              <a:spcAft>
                <a:spcPts val="0"/>
              </a:spcAft>
              <a:buClr>
                <a:schemeClr val="dk1"/>
              </a:buClr>
              <a:buSzPts val="1800"/>
              <a:buFont typeface="Trebuchet MS"/>
              <a:buNone/>
            </a:pPr>
            <a:r>
              <a:rPr lang="en-US" sz="1800" b="0" i="0" u="none" dirty="0">
                <a:solidFill>
                  <a:schemeClr val="dk1"/>
                </a:solidFill>
                <a:latin typeface="Trebuchet MS"/>
                <a:ea typeface="Trebuchet MS"/>
                <a:cs typeface="Trebuchet MS"/>
                <a:sym typeface="Trebuchet MS"/>
              </a:rPr>
              <a:t>·        Reward/Merit system - </a:t>
            </a:r>
            <a:r>
              <a:rPr lang="en-US" sz="1800" b="1" i="0" u="none" dirty="0">
                <a:solidFill>
                  <a:schemeClr val="dk1"/>
                </a:solidFill>
                <a:latin typeface="Trebuchet MS"/>
                <a:ea typeface="Trebuchet MS"/>
                <a:cs typeface="Trebuchet MS"/>
                <a:sym typeface="Trebuchet MS"/>
              </a:rPr>
              <a:t>Dojos</a:t>
            </a:r>
            <a:r>
              <a:rPr lang="en-US" sz="1800" b="0" i="0" u="none" dirty="0">
                <a:solidFill>
                  <a:schemeClr val="dk1"/>
                </a:solidFill>
                <a:latin typeface="Trebuchet MS"/>
                <a:ea typeface="Trebuchet MS"/>
                <a:cs typeface="Trebuchet MS"/>
                <a:sym typeface="Trebuchet MS"/>
              </a:rPr>
              <a:t> (linked to class rules)</a:t>
            </a:r>
            <a:endParaRPr dirty="0"/>
          </a:p>
          <a:p>
            <a:pPr marL="0" marR="0" lvl="0" indent="0" algn="l" rtl="0">
              <a:lnSpc>
                <a:spcPct val="100000"/>
              </a:lnSpc>
              <a:spcBef>
                <a:spcPts val="0"/>
              </a:spcBef>
              <a:spcAft>
                <a:spcPts val="0"/>
              </a:spcAft>
              <a:buClr>
                <a:schemeClr val="dk1"/>
              </a:buClr>
              <a:buSzPts val="1800"/>
              <a:buFont typeface="Trebuchet MS"/>
              <a:buNone/>
            </a:pPr>
            <a:r>
              <a:rPr lang="en-US" sz="1800" b="0" i="0" u="none" dirty="0">
                <a:solidFill>
                  <a:schemeClr val="dk1"/>
                </a:solidFill>
                <a:latin typeface="Trebuchet MS"/>
                <a:ea typeface="Trebuchet MS"/>
                <a:cs typeface="Trebuchet MS"/>
                <a:sym typeface="Trebuchet MS"/>
              </a:rPr>
              <a:t>-Whole class rewards</a:t>
            </a:r>
            <a:endParaRPr dirty="0"/>
          </a:p>
          <a:p>
            <a:pPr marL="0" marR="0" lvl="0" indent="0" algn="l" rtl="0">
              <a:lnSpc>
                <a:spcPct val="100000"/>
              </a:lnSpc>
              <a:spcBef>
                <a:spcPts val="0"/>
              </a:spcBef>
              <a:spcAft>
                <a:spcPts val="0"/>
              </a:spcAft>
              <a:buClr>
                <a:schemeClr val="dk1"/>
              </a:buClr>
              <a:buSzPts val="1800"/>
              <a:buFont typeface="Trebuchet MS"/>
              <a:buNone/>
            </a:pPr>
            <a:r>
              <a:rPr lang="en-US" sz="1800" b="0" i="0" u="none" dirty="0">
                <a:solidFill>
                  <a:schemeClr val="dk1"/>
                </a:solidFill>
                <a:latin typeface="Trebuchet MS"/>
                <a:ea typeface="Trebuchet MS"/>
                <a:cs typeface="Trebuchet MS"/>
                <a:sym typeface="Trebuchet MS"/>
              </a:rPr>
              <a:t>- Individual – </a:t>
            </a:r>
            <a:r>
              <a:rPr lang="en-US" sz="1800" b="0" i="1" u="none" dirty="0" err="1">
                <a:solidFill>
                  <a:schemeClr val="dk1"/>
                </a:solidFill>
                <a:latin typeface="Trebuchet MS"/>
                <a:ea typeface="Trebuchet MS"/>
                <a:cs typeface="Trebuchet MS"/>
                <a:sym typeface="Trebuchet MS"/>
              </a:rPr>
              <a:t>Dalta</a:t>
            </a:r>
            <a:r>
              <a:rPr lang="en-US" sz="1800" b="0" i="1" u="none" dirty="0">
                <a:solidFill>
                  <a:schemeClr val="dk1"/>
                </a:solidFill>
                <a:latin typeface="Trebuchet MS"/>
                <a:ea typeface="Trebuchet MS"/>
                <a:cs typeface="Trebuchet MS"/>
                <a:sym typeface="Trebuchet MS"/>
              </a:rPr>
              <a:t> &amp; </a:t>
            </a:r>
            <a:r>
              <a:rPr lang="en-US" sz="1800" b="0" i="1" u="none" dirty="0" err="1">
                <a:solidFill>
                  <a:schemeClr val="dk1"/>
                </a:solidFill>
                <a:latin typeface="Trebuchet MS"/>
                <a:ea typeface="Trebuchet MS"/>
                <a:cs typeface="Trebuchet MS"/>
                <a:sym typeface="Trebuchet MS"/>
              </a:rPr>
              <a:t>Gaeilgeoir</a:t>
            </a:r>
            <a:r>
              <a:rPr lang="en-US" sz="1800" b="0" i="1" u="none" dirty="0">
                <a:solidFill>
                  <a:schemeClr val="dk1"/>
                </a:solidFill>
                <a:latin typeface="Trebuchet MS"/>
                <a:ea typeface="Trebuchet MS"/>
                <a:cs typeface="Trebuchet MS"/>
                <a:sym typeface="Trebuchet MS"/>
              </a:rPr>
              <a:t> na </a:t>
            </a:r>
            <a:r>
              <a:rPr lang="en-US" sz="1800" b="0" i="1" u="none" dirty="0" err="1">
                <a:solidFill>
                  <a:schemeClr val="dk1"/>
                </a:solidFill>
                <a:latin typeface="Trebuchet MS"/>
                <a:ea typeface="Trebuchet MS"/>
                <a:cs typeface="Trebuchet MS"/>
                <a:sym typeface="Trebuchet MS"/>
              </a:rPr>
              <a:t>Seachtaine</a:t>
            </a:r>
            <a:r>
              <a:rPr lang="en-US" sz="1800" b="0" i="1" u="none" dirty="0">
                <a:solidFill>
                  <a:schemeClr val="dk1"/>
                </a:solidFill>
                <a:latin typeface="Trebuchet MS"/>
                <a:ea typeface="Trebuchet MS"/>
                <a:cs typeface="Trebuchet MS"/>
                <a:sym typeface="Trebuchet MS"/>
              </a:rPr>
              <a:t>, </a:t>
            </a:r>
            <a:r>
              <a:rPr lang="en-US" sz="1800" b="0" i="1" u="none" dirty="0" err="1">
                <a:solidFill>
                  <a:schemeClr val="dk1"/>
                </a:solidFill>
                <a:latin typeface="Trebuchet MS"/>
                <a:ea typeface="Trebuchet MS"/>
                <a:cs typeface="Trebuchet MS"/>
                <a:sym typeface="Trebuchet MS"/>
              </a:rPr>
              <a:t>Matamaiticeoir</a:t>
            </a:r>
            <a:r>
              <a:rPr lang="en-US" sz="1800" b="0" i="1" u="none" dirty="0">
                <a:solidFill>
                  <a:schemeClr val="dk1"/>
                </a:solidFill>
                <a:latin typeface="Trebuchet MS"/>
                <a:ea typeface="Trebuchet MS"/>
                <a:cs typeface="Trebuchet MS"/>
                <a:sym typeface="Trebuchet MS"/>
              </a:rPr>
              <a:t> na </a:t>
            </a:r>
            <a:r>
              <a:rPr lang="en-US" sz="1800" b="0" i="1" u="none" dirty="0" err="1">
                <a:solidFill>
                  <a:schemeClr val="dk1"/>
                </a:solidFill>
                <a:latin typeface="Trebuchet MS"/>
                <a:ea typeface="Trebuchet MS"/>
                <a:cs typeface="Trebuchet MS"/>
                <a:sym typeface="Trebuchet MS"/>
              </a:rPr>
              <a:t>Míosa</a:t>
            </a:r>
            <a:r>
              <a:rPr lang="en-US" sz="1800" b="0" i="0" u="none" dirty="0">
                <a:solidFill>
                  <a:schemeClr val="dk1"/>
                </a:solidFill>
                <a:latin typeface="Trebuchet MS"/>
                <a:ea typeface="Trebuchet MS"/>
                <a:cs typeface="Trebuchet MS"/>
                <a:sym typeface="Trebuchet MS"/>
              </a:rPr>
              <a:t>, etc.</a:t>
            </a:r>
            <a:endParaRPr dirty="0"/>
          </a:p>
          <a:p>
            <a:pPr marL="0" marR="0" lvl="0" indent="0" algn="l" rtl="0">
              <a:lnSpc>
                <a:spcPct val="100000"/>
              </a:lnSpc>
              <a:spcBef>
                <a:spcPts val="0"/>
              </a:spcBef>
              <a:spcAft>
                <a:spcPts val="0"/>
              </a:spcAft>
              <a:buClr>
                <a:schemeClr val="dk1"/>
              </a:buClr>
              <a:buSzPts val="1800"/>
              <a:buFont typeface="Trebuchet MS"/>
              <a:buNone/>
            </a:pPr>
            <a:r>
              <a:rPr lang="en-US" sz="1800" b="0" i="0" u="none" dirty="0">
                <a:solidFill>
                  <a:schemeClr val="dk1"/>
                </a:solidFill>
                <a:latin typeface="Trebuchet MS"/>
                <a:ea typeface="Trebuchet MS"/>
                <a:cs typeface="Trebuchet MS"/>
                <a:sym typeface="Trebuchet MS"/>
              </a:rPr>
              <a:t>·        Circle Time; discussions and role plays on friendships, emotions, bullying, sharing, empathy, </a:t>
            </a:r>
            <a:r>
              <a:rPr lang="en-US" sz="1800" b="0" i="0" u="none" dirty="0" err="1">
                <a:solidFill>
                  <a:schemeClr val="dk1"/>
                </a:solidFill>
                <a:latin typeface="Trebuchet MS"/>
                <a:ea typeface="Trebuchet MS"/>
                <a:cs typeface="Trebuchet MS"/>
                <a:sym typeface="Trebuchet MS"/>
              </a:rPr>
              <a:t>etc</a:t>
            </a:r>
            <a:endParaRPr dirty="0"/>
          </a:p>
          <a:p>
            <a:pPr marL="0" marR="0" lvl="0" indent="0" algn="l" rtl="0">
              <a:lnSpc>
                <a:spcPct val="100000"/>
              </a:lnSpc>
              <a:spcBef>
                <a:spcPts val="0"/>
              </a:spcBef>
              <a:spcAft>
                <a:spcPts val="0"/>
              </a:spcAft>
              <a:buClr>
                <a:schemeClr val="dk1"/>
              </a:buClr>
              <a:buSzPts val="1800"/>
              <a:buFont typeface="Trebuchet MS"/>
              <a:buNone/>
            </a:pPr>
            <a:r>
              <a:rPr lang="en-US" sz="1800" b="0" i="0" u="none" dirty="0">
                <a:solidFill>
                  <a:schemeClr val="dk1"/>
                </a:solidFill>
                <a:latin typeface="Trebuchet MS"/>
                <a:ea typeface="Trebuchet MS"/>
                <a:cs typeface="Trebuchet MS"/>
                <a:sym typeface="Trebuchet MS"/>
              </a:rPr>
              <a:t>·        “</a:t>
            </a:r>
            <a:r>
              <a:rPr lang="en-US" sz="1800" b="0" i="0" u="none" dirty="0" err="1">
                <a:solidFill>
                  <a:schemeClr val="dk1"/>
                </a:solidFill>
                <a:latin typeface="Trebuchet MS"/>
                <a:ea typeface="Trebuchet MS"/>
                <a:cs typeface="Trebuchet MS"/>
                <a:sym typeface="Trebuchet MS"/>
              </a:rPr>
              <a:t>Maireachtáil</a:t>
            </a:r>
            <a:r>
              <a:rPr lang="en-US" sz="1800" b="0" i="0" u="none" dirty="0">
                <a:solidFill>
                  <a:schemeClr val="dk1"/>
                </a:solidFill>
                <a:latin typeface="Trebuchet MS"/>
                <a:ea typeface="Trebuchet MS"/>
                <a:cs typeface="Trebuchet MS"/>
                <a:sym typeface="Trebuchet MS"/>
              </a:rPr>
              <a:t> </a:t>
            </a:r>
            <a:r>
              <a:rPr lang="en-US" sz="1800" b="0" i="0" u="none" dirty="0" err="1">
                <a:solidFill>
                  <a:schemeClr val="dk1"/>
                </a:solidFill>
                <a:latin typeface="Trebuchet MS"/>
                <a:ea typeface="Trebuchet MS"/>
                <a:cs typeface="Trebuchet MS"/>
                <a:sym typeface="Trebuchet MS"/>
              </a:rPr>
              <a:t>foghlaim</a:t>
            </a:r>
            <a:r>
              <a:rPr lang="en-US" sz="1800" b="0" i="0" u="none" dirty="0">
                <a:solidFill>
                  <a:schemeClr val="dk1"/>
                </a:solidFill>
                <a:latin typeface="Trebuchet MS"/>
                <a:ea typeface="Trebuchet MS"/>
                <a:cs typeface="Trebuchet MS"/>
                <a:sym typeface="Trebuchet MS"/>
              </a:rPr>
              <a:t> le </a:t>
            </a:r>
            <a:r>
              <a:rPr lang="en-US" sz="1800" b="0" i="0" u="none" dirty="0" err="1">
                <a:solidFill>
                  <a:schemeClr val="dk1"/>
                </a:solidFill>
                <a:latin typeface="Trebuchet MS"/>
                <a:ea typeface="Trebuchet MS"/>
                <a:cs typeface="Trebuchet MS"/>
                <a:sym typeface="Trebuchet MS"/>
              </a:rPr>
              <a:t>chéile</a:t>
            </a:r>
            <a:r>
              <a:rPr lang="en-US" sz="1800" b="0" i="0" u="none" dirty="0">
                <a:solidFill>
                  <a:schemeClr val="dk1"/>
                </a:solidFill>
                <a:latin typeface="Trebuchet MS"/>
                <a:ea typeface="Trebuchet MS"/>
                <a:cs typeface="Trebuchet MS"/>
                <a:sym typeface="Trebuchet MS"/>
              </a:rPr>
              <a:t>” &amp; NSPCC “Keeping Safe” cover many areas of growing up, our families, relationships, respecting ourselves &amp; others, </a:t>
            </a:r>
            <a:r>
              <a:rPr lang="en-US" sz="1800" b="0" i="0" u="none" dirty="0" err="1">
                <a:solidFill>
                  <a:schemeClr val="dk1"/>
                </a:solidFill>
                <a:latin typeface="Trebuchet MS"/>
                <a:ea typeface="Trebuchet MS"/>
                <a:cs typeface="Trebuchet MS"/>
                <a:sym typeface="Trebuchet MS"/>
              </a:rPr>
              <a:t>etc</a:t>
            </a:r>
            <a:endParaRPr dirty="0"/>
          </a:p>
          <a:p>
            <a:pPr marL="0" marR="0" lvl="0" indent="0" algn="l" rtl="0">
              <a:lnSpc>
                <a:spcPct val="100000"/>
              </a:lnSpc>
              <a:spcBef>
                <a:spcPts val="0"/>
              </a:spcBef>
              <a:spcAft>
                <a:spcPts val="0"/>
              </a:spcAft>
              <a:buClr>
                <a:schemeClr val="dk1"/>
              </a:buClr>
              <a:buSzPts val="1800"/>
              <a:buFont typeface="Trebuchet MS"/>
              <a:buNone/>
            </a:pPr>
            <a:r>
              <a:rPr lang="en-US" sz="1800" b="0" i="0" u="none" dirty="0">
                <a:solidFill>
                  <a:schemeClr val="dk1"/>
                </a:solidFill>
                <a:latin typeface="Trebuchet MS"/>
                <a:ea typeface="Trebuchet MS"/>
                <a:cs typeface="Trebuchet MS"/>
                <a:sym typeface="Trebuchet MS"/>
              </a:rPr>
              <a:t>   </a:t>
            </a:r>
            <a:endParaRPr dirty="0"/>
          </a:p>
          <a:p>
            <a:pPr marL="0" marR="0" lvl="0" indent="0" algn="l" rtl="0">
              <a:lnSpc>
                <a:spcPct val="100000"/>
              </a:lnSpc>
              <a:spcBef>
                <a:spcPts val="0"/>
              </a:spcBef>
              <a:spcAft>
                <a:spcPts val="0"/>
              </a:spcAft>
              <a:buClr>
                <a:schemeClr val="dk1"/>
              </a:buClr>
              <a:buSzPts val="1800"/>
              <a:buFont typeface="Trebuchet MS"/>
              <a:buNone/>
            </a:pPr>
            <a:br>
              <a:rPr lang="en-US" sz="1800" b="0" i="0" u="none" dirty="0">
                <a:solidFill>
                  <a:schemeClr val="dk1"/>
                </a:solidFill>
                <a:latin typeface="Trebuchet MS"/>
                <a:ea typeface="Trebuchet MS"/>
                <a:cs typeface="Trebuchet MS"/>
                <a:sym typeface="Trebuchet MS"/>
              </a:rPr>
            </a:b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5"/>
          <p:cNvSpPr txBox="1">
            <a:spLocks noGrp="1"/>
          </p:cNvSpPr>
          <p:nvPr>
            <p:ph type="title"/>
          </p:nvPr>
        </p:nvSpPr>
        <p:spPr>
          <a:xfrm>
            <a:off x="395287" y="153987"/>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5400"/>
              <a:buFont typeface="Arial"/>
              <a:buNone/>
            </a:pPr>
            <a:r>
              <a:rPr lang="en-US" sz="5400" b="1" i="0" u="none">
                <a:solidFill>
                  <a:schemeClr val="accent1"/>
                </a:solidFill>
                <a:latin typeface="Arial"/>
                <a:ea typeface="Arial"/>
                <a:cs typeface="Arial"/>
                <a:sym typeface="Arial"/>
              </a:rPr>
              <a:t>Some General Points</a:t>
            </a:r>
            <a:endParaRPr/>
          </a:p>
        </p:txBody>
      </p:sp>
      <p:sp>
        <p:nvSpPr>
          <p:cNvPr id="384" name="Google Shape;384;p25"/>
          <p:cNvSpPr txBox="1"/>
          <p:nvPr/>
        </p:nvSpPr>
        <p:spPr>
          <a:xfrm>
            <a:off x="1042987" y="1268412"/>
            <a:ext cx="7273800" cy="4509900"/>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400" b="1" i="0" u="none">
                <a:solidFill>
                  <a:schemeClr val="dk1"/>
                </a:solidFill>
                <a:latin typeface="Trebuchet MS"/>
                <a:ea typeface="Trebuchet MS"/>
                <a:cs typeface="Trebuchet MS"/>
                <a:sym typeface="Trebuchet MS"/>
              </a:rPr>
              <a:t>Roles of responsibility of the children: </a:t>
            </a:r>
            <a:endParaRPr b="1"/>
          </a:p>
          <a:p>
            <a:pPr marL="342900" marR="0" lvl="0" indent="-342900" algn="l" rtl="0">
              <a:lnSpc>
                <a:spcPct val="100000"/>
              </a:lnSpc>
              <a:spcBef>
                <a:spcPts val="0"/>
              </a:spcBef>
              <a:spcAft>
                <a:spcPts val="0"/>
              </a:spcAft>
              <a:buClr>
                <a:schemeClr val="dk1"/>
              </a:buClr>
              <a:buSzPts val="2400"/>
              <a:buFont typeface="Trebuchet MS"/>
              <a:buNone/>
            </a:pPr>
            <a:r>
              <a:rPr lang="en-US" sz="2400" b="0" i="0" u="none">
                <a:solidFill>
                  <a:schemeClr val="dk1"/>
                </a:solidFill>
                <a:latin typeface="Trebuchet MS"/>
                <a:ea typeface="Trebuchet MS"/>
                <a:cs typeface="Trebuchet MS"/>
                <a:sym typeface="Trebuchet MS"/>
              </a:rPr>
              <a:t>–</a:t>
            </a:r>
            <a:r>
              <a:rPr lang="en-US" sz="2400">
                <a:solidFill>
                  <a:schemeClr val="dk1"/>
                </a:solidFill>
                <a:latin typeface="Trebuchet MS"/>
                <a:ea typeface="Trebuchet MS"/>
                <a:cs typeface="Trebuchet MS"/>
                <a:sym typeface="Trebuchet MS"/>
              </a:rPr>
              <a:t>S</a:t>
            </a:r>
            <a:r>
              <a:rPr lang="en-US" sz="2400" b="0" i="0" u="none">
                <a:solidFill>
                  <a:schemeClr val="dk1"/>
                </a:solidFill>
                <a:latin typeface="Trebuchet MS"/>
                <a:ea typeface="Trebuchet MS"/>
                <a:cs typeface="Trebuchet MS"/>
                <a:sym typeface="Trebuchet MS"/>
              </a:rPr>
              <a:t>etting a good example</a:t>
            </a:r>
            <a:endParaRPr sz="2400">
              <a:solidFill>
                <a:schemeClr val="dk1"/>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chemeClr val="dk1"/>
              </a:buClr>
              <a:buSzPts val="2400"/>
              <a:buFont typeface="Trebuchet MS"/>
              <a:buNone/>
            </a:pPr>
            <a:r>
              <a:rPr lang="en-US" sz="2400">
                <a:solidFill>
                  <a:schemeClr val="dk1"/>
                </a:solidFill>
                <a:latin typeface="Trebuchet MS"/>
                <a:ea typeface="Trebuchet MS"/>
                <a:cs typeface="Trebuchet MS"/>
                <a:sym typeface="Trebuchet MS"/>
              </a:rPr>
              <a:t>-H</a:t>
            </a:r>
            <a:r>
              <a:rPr lang="en-US" sz="2400" b="0" i="0" u="none">
                <a:solidFill>
                  <a:schemeClr val="dk1"/>
                </a:solidFill>
                <a:latin typeface="Trebuchet MS"/>
                <a:ea typeface="Trebuchet MS"/>
                <a:cs typeface="Trebuchet MS"/>
                <a:sym typeface="Trebuchet MS"/>
              </a:rPr>
              <a:t>elping out w</a:t>
            </a:r>
            <a:r>
              <a:rPr lang="en-US" sz="2400">
                <a:solidFill>
                  <a:schemeClr val="dk1"/>
                </a:solidFill>
                <a:latin typeface="Trebuchet MS"/>
                <a:ea typeface="Trebuchet MS"/>
                <a:cs typeface="Trebuchet MS"/>
                <a:sym typeface="Trebuchet MS"/>
              </a:rPr>
              <a:t>hen needed</a:t>
            </a:r>
            <a:endParaRPr sz="2400">
              <a:solidFill>
                <a:schemeClr val="dk1"/>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chemeClr val="dk1"/>
              </a:buClr>
              <a:buSzPts val="2400"/>
              <a:buFont typeface="Trebuchet MS"/>
              <a:buNone/>
            </a:pPr>
            <a:r>
              <a:rPr lang="en-US" sz="2400">
                <a:solidFill>
                  <a:schemeClr val="dk1"/>
                </a:solidFill>
                <a:latin typeface="Trebuchet MS"/>
                <a:ea typeface="Trebuchet MS"/>
                <a:cs typeface="Trebuchet MS"/>
                <a:sym typeface="Trebuchet MS"/>
              </a:rPr>
              <a:t>-S</a:t>
            </a:r>
            <a:r>
              <a:rPr lang="en-US" sz="2400" b="0" i="0" u="none">
                <a:solidFill>
                  <a:schemeClr val="dk1"/>
                </a:solidFill>
                <a:latin typeface="Trebuchet MS"/>
                <a:ea typeface="Trebuchet MS"/>
                <a:cs typeface="Trebuchet MS"/>
                <a:sym typeface="Trebuchet MS"/>
              </a:rPr>
              <a:t>peaking in Irish </a:t>
            </a:r>
            <a:endParaRPr sz="2400" b="0" i="0" u="none">
              <a:solidFill>
                <a:schemeClr val="dk1"/>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chemeClr val="dk1"/>
              </a:buClr>
              <a:buSzPts val="2400"/>
              <a:buFont typeface="Trebuchet MS"/>
              <a:buNone/>
            </a:pPr>
            <a:r>
              <a:rPr lang="en-US" sz="2400">
                <a:solidFill>
                  <a:schemeClr val="dk1"/>
                </a:solidFill>
                <a:latin typeface="Trebuchet MS"/>
                <a:ea typeface="Trebuchet MS"/>
                <a:cs typeface="Trebuchet MS"/>
                <a:sym typeface="Trebuchet MS"/>
              </a:rPr>
              <a:t>-Working to the best of their ability</a:t>
            </a:r>
            <a:endParaRPr sz="2400">
              <a:solidFill>
                <a:schemeClr val="dk1"/>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chemeClr val="dk1"/>
              </a:buClr>
              <a:buSzPts val="2400"/>
              <a:buFont typeface="Trebuchet MS"/>
              <a:buNone/>
            </a:pPr>
            <a:r>
              <a:rPr lang="en-US" sz="2400">
                <a:solidFill>
                  <a:schemeClr val="dk1"/>
                </a:solidFill>
                <a:latin typeface="Trebuchet MS"/>
                <a:ea typeface="Trebuchet MS"/>
                <a:cs typeface="Trebuchet MS"/>
                <a:sym typeface="Trebuchet MS"/>
              </a:rPr>
              <a:t>-Showing good behaviour and respect</a:t>
            </a:r>
            <a:endParaRPr sz="2400">
              <a:solidFill>
                <a:schemeClr val="dk1"/>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chemeClr val="dk1"/>
              </a:buClr>
              <a:buSzPts val="2400"/>
              <a:buFont typeface="Trebuchet MS"/>
              <a:buNone/>
            </a:pPr>
            <a:r>
              <a:rPr lang="en-US" sz="2400">
                <a:solidFill>
                  <a:schemeClr val="dk1"/>
                </a:solidFill>
                <a:latin typeface="Trebuchet MS"/>
                <a:ea typeface="Trebuchet MS"/>
                <a:cs typeface="Trebuchet MS"/>
                <a:sym typeface="Trebuchet MS"/>
              </a:rPr>
              <a:t>-Agreeing to and working with the </a:t>
            </a:r>
            <a:r>
              <a:rPr lang="en-US" sz="2400" b="0" i="0" u="none">
                <a:solidFill>
                  <a:schemeClr val="dk1"/>
                </a:solidFill>
                <a:latin typeface="Trebuchet MS"/>
                <a:ea typeface="Trebuchet MS"/>
                <a:cs typeface="Trebuchet MS"/>
                <a:sym typeface="Trebuchet MS"/>
              </a:rPr>
              <a:t>Conradh Ranga (class contract)</a:t>
            </a:r>
            <a:endParaRPr/>
          </a:p>
          <a:p>
            <a:pPr marL="342900" marR="0" lvl="0" indent="-285750" algn="l" rtl="0">
              <a:lnSpc>
                <a:spcPct val="100000"/>
              </a:lnSpc>
              <a:spcBef>
                <a:spcPts val="0"/>
              </a:spcBef>
              <a:spcAft>
                <a:spcPts val="0"/>
              </a:spcAft>
              <a:buClr>
                <a:schemeClr val="dk1"/>
              </a:buClr>
              <a:buSzPts val="900"/>
              <a:buFont typeface="Trebuchet MS"/>
              <a:buNone/>
            </a:pPr>
            <a:endParaRPr sz="900" b="0" i="0" u="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US" sz="2400">
                <a:solidFill>
                  <a:schemeClr val="dk1"/>
                </a:solidFill>
                <a:latin typeface="Trebuchet MS"/>
                <a:ea typeface="Trebuchet MS"/>
                <a:cs typeface="Trebuchet MS"/>
                <a:sym typeface="Trebuchet MS"/>
              </a:rPr>
              <a:t>-</a:t>
            </a:r>
            <a:r>
              <a:rPr lang="en-US" sz="2400" b="0" i="0" u="none">
                <a:solidFill>
                  <a:schemeClr val="dk1"/>
                </a:solidFill>
                <a:latin typeface="Trebuchet MS"/>
                <a:ea typeface="Trebuchet MS"/>
                <a:cs typeface="Trebuchet MS"/>
                <a:sym typeface="Trebuchet MS"/>
              </a:rPr>
              <a:t>Sos sláintiúil (healthy break) –  </a:t>
            </a:r>
            <a:r>
              <a:rPr lang="en-US" sz="2400">
                <a:solidFill>
                  <a:schemeClr val="dk1"/>
                </a:solidFill>
                <a:latin typeface="Trebuchet MS"/>
                <a:ea typeface="Trebuchet MS"/>
                <a:cs typeface="Trebuchet MS"/>
                <a:sym typeface="Trebuchet MS"/>
              </a:rPr>
              <a:t>ensuring the </a:t>
            </a:r>
            <a:r>
              <a:rPr lang="en-US" sz="2400" b="0" i="0" u="none">
                <a:solidFill>
                  <a:schemeClr val="dk1"/>
                </a:solidFill>
                <a:latin typeface="Trebuchet MS"/>
                <a:ea typeface="Trebuchet MS"/>
                <a:cs typeface="Trebuchet MS"/>
                <a:sym typeface="Trebuchet MS"/>
              </a:rPr>
              <a:t>children </a:t>
            </a:r>
            <a:r>
              <a:rPr lang="en-US" sz="2400">
                <a:solidFill>
                  <a:schemeClr val="dk1"/>
                </a:solidFill>
                <a:latin typeface="Trebuchet MS"/>
                <a:ea typeface="Trebuchet MS"/>
                <a:cs typeface="Trebuchet MS"/>
                <a:sym typeface="Trebuchet MS"/>
              </a:rPr>
              <a:t>bring</a:t>
            </a:r>
            <a:r>
              <a:rPr lang="en-US" sz="2400" b="0" i="0" u="none">
                <a:solidFill>
                  <a:schemeClr val="dk1"/>
                </a:solidFill>
                <a:latin typeface="Trebuchet MS"/>
                <a:ea typeface="Trebuchet MS"/>
                <a:cs typeface="Trebuchet MS"/>
                <a:sym typeface="Trebuchet MS"/>
              </a:rPr>
              <a:t> a </a:t>
            </a:r>
            <a:r>
              <a:rPr lang="en-US" sz="2400">
                <a:solidFill>
                  <a:schemeClr val="dk1"/>
                </a:solidFill>
                <a:latin typeface="Trebuchet MS"/>
                <a:ea typeface="Trebuchet MS"/>
                <a:cs typeface="Trebuchet MS"/>
                <a:sym typeface="Trebuchet MS"/>
              </a:rPr>
              <a:t>healthy break and </a:t>
            </a:r>
            <a:r>
              <a:rPr lang="en-US" sz="2400" b="0" i="0" u="none">
                <a:solidFill>
                  <a:schemeClr val="dk1"/>
                </a:solidFill>
                <a:latin typeface="Trebuchet MS"/>
                <a:ea typeface="Trebuchet MS"/>
                <a:cs typeface="Trebuchet MS"/>
                <a:sym typeface="Trebuchet MS"/>
              </a:rPr>
              <a:t>a bottle of water to school</a:t>
            </a:r>
            <a:endParaRPr sz="900" b="0" i="0" u="none">
              <a:solidFill>
                <a:schemeClr val="dk1"/>
              </a:solidFill>
              <a:latin typeface="Trebuchet MS"/>
              <a:ea typeface="Trebuchet MS"/>
              <a:cs typeface="Trebuchet MS"/>
              <a:sym typeface="Trebuchet MS"/>
            </a:endParaRPr>
          </a:p>
          <a:p>
            <a:pPr marL="457200" marR="0" lvl="0" indent="0" algn="l" rtl="0">
              <a:lnSpc>
                <a:spcPct val="100000"/>
              </a:lnSpc>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0" i="0" u="none">
                <a:solidFill>
                  <a:schemeClr val="accent1"/>
                </a:solidFill>
                <a:latin typeface="Trebuchet MS"/>
                <a:ea typeface="Trebuchet MS"/>
                <a:cs typeface="Trebuchet MS"/>
                <a:sym typeface="Trebuchet MS"/>
              </a:rPr>
              <a:t>Summary</a:t>
            </a:r>
            <a:endParaRPr/>
          </a:p>
        </p:txBody>
      </p:sp>
      <p:sp>
        <p:nvSpPr>
          <p:cNvPr id="390" name="Google Shape;390;p26"/>
          <p:cNvSpPr txBox="1"/>
          <p:nvPr/>
        </p:nvSpPr>
        <p:spPr>
          <a:xfrm>
            <a:off x="926325" y="747550"/>
            <a:ext cx="6240600" cy="569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2400"/>
              <a:buFont typeface="Arial"/>
              <a:buNone/>
            </a:pPr>
            <a:r>
              <a:rPr lang="en-US" sz="2200" b="1" dirty="0">
                <a:solidFill>
                  <a:schemeClr val="dk1"/>
                </a:solidFill>
              </a:rPr>
              <a:t>Punctuality and attendance</a:t>
            </a:r>
            <a:endParaRPr sz="1200" dirty="0">
              <a:solidFill>
                <a:schemeClr val="dk1"/>
              </a:solidFill>
            </a:endParaRPr>
          </a:p>
          <a:p>
            <a:pPr marL="0" lvl="0" indent="0" algn="l" rtl="0">
              <a:spcBef>
                <a:spcPts val="480"/>
              </a:spcBef>
              <a:spcAft>
                <a:spcPts val="0"/>
              </a:spcAft>
              <a:buClr>
                <a:schemeClr val="dk1"/>
              </a:buClr>
              <a:buSzPts val="2400"/>
              <a:buFont typeface="Arial"/>
              <a:buNone/>
            </a:pPr>
            <a:r>
              <a:rPr lang="en-US" sz="2200" b="1" dirty="0">
                <a:solidFill>
                  <a:schemeClr val="dk1"/>
                </a:solidFill>
              </a:rPr>
              <a:t>Visiting or early collection via office</a:t>
            </a:r>
            <a:endParaRPr sz="1200" dirty="0">
              <a:solidFill>
                <a:schemeClr val="dk1"/>
              </a:solidFill>
            </a:endParaRPr>
          </a:p>
          <a:p>
            <a:pPr marL="0" lvl="0" indent="0" algn="l" rtl="0">
              <a:spcBef>
                <a:spcPts val="480"/>
              </a:spcBef>
              <a:spcAft>
                <a:spcPts val="0"/>
              </a:spcAft>
              <a:buClr>
                <a:schemeClr val="dk1"/>
              </a:buClr>
              <a:buSzPts val="2400"/>
              <a:buFont typeface="Arial"/>
              <a:buNone/>
            </a:pPr>
            <a:r>
              <a:rPr lang="en-US" sz="2200" b="1" dirty="0">
                <a:solidFill>
                  <a:schemeClr val="dk1"/>
                </a:solidFill>
              </a:rPr>
              <a:t>Homework – 40 to 50 minutes, signed</a:t>
            </a:r>
            <a:endParaRPr sz="1200" dirty="0">
              <a:solidFill>
                <a:schemeClr val="dk1"/>
              </a:solidFill>
            </a:endParaRPr>
          </a:p>
          <a:p>
            <a:pPr marL="0" lvl="0" indent="0" algn="l" rtl="0">
              <a:spcBef>
                <a:spcPts val="480"/>
              </a:spcBef>
              <a:spcAft>
                <a:spcPts val="0"/>
              </a:spcAft>
              <a:buClr>
                <a:schemeClr val="dk1"/>
              </a:buClr>
              <a:buSzPts val="2400"/>
              <a:buFont typeface="Arial"/>
              <a:buNone/>
            </a:pPr>
            <a:r>
              <a:rPr lang="en-US" sz="2200" b="1" dirty="0">
                <a:solidFill>
                  <a:schemeClr val="dk1"/>
                </a:solidFill>
              </a:rPr>
              <a:t>Reading – Reading record signed</a:t>
            </a:r>
            <a:endParaRPr sz="1200" dirty="0">
              <a:solidFill>
                <a:schemeClr val="dk1"/>
              </a:solidFill>
            </a:endParaRPr>
          </a:p>
          <a:p>
            <a:pPr marL="0" lvl="0" indent="0" algn="l" rtl="0">
              <a:spcBef>
                <a:spcPts val="480"/>
              </a:spcBef>
              <a:spcAft>
                <a:spcPts val="0"/>
              </a:spcAft>
              <a:buClr>
                <a:schemeClr val="dk1"/>
              </a:buClr>
              <a:buSzPts val="2400"/>
              <a:buFont typeface="Arial"/>
              <a:buNone/>
            </a:pPr>
            <a:r>
              <a:rPr lang="en-US" sz="2200" b="1" dirty="0">
                <a:solidFill>
                  <a:schemeClr val="dk1"/>
                </a:solidFill>
              </a:rPr>
              <a:t>Name on clothing</a:t>
            </a:r>
            <a:endParaRPr sz="1200" dirty="0">
              <a:solidFill>
                <a:schemeClr val="dk1"/>
              </a:solidFill>
            </a:endParaRPr>
          </a:p>
          <a:p>
            <a:pPr marL="0" lvl="0" indent="0" algn="l" rtl="0">
              <a:spcBef>
                <a:spcPts val="480"/>
              </a:spcBef>
              <a:spcAft>
                <a:spcPts val="0"/>
              </a:spcAft>
              <a:buClr>
                <a:schemeClr val="dk1"/>
              </a:buClr>
              <a:buSzPts val="2400"/>
              <a:buFont typeface="Arial"/>
              <a:buNone/>
            </a:pPr>
            <a:r>
              <a:rPr lang="en-US" sz="2200" b="1" dirty="0">
                <a:solidFill>
                  <a:schemeClr val="dk1"/>
                </a:solidFill>
              </a:rPr>
              <a:t>Full School uniform worn</a:t>
            </a:r>
            <a:endParaRPr sz="1200" dirty="0">
              <a:solidFill>
                <a:schemeClr val="dk1"/>
              </a:solidFill>
            </a:endParaRPr>
          </a:p>
          <a:p>
            <a:pPr marL="0" lvl="0" indent="0" algn="l" rtl="0">
              <a:spcBef>
                <a:spcPts val="480"/>
              </a:spcBef>
              <a:spcAft>
                <a:spcPts val="0"/>
              </a:spcAft>
              <a:buClr>
                <a:schemeClr val="dk1"/>
              </a:buClr>
              <a:buSzPts val="2400"/>
              <a:buFont typeface="Arial"/>
              <a:buNone/>
            </a:pPr>
            <a:r>
              <a:rPr lang="en-US" sz="2200" b="1" dirty="0">
                <a:solidFill>
                  <a:schemeClr val="dk1"/>
                </a:solidFill>
              </a:rPr>
              <a:t>Healthy break</a:t>
            </a:r>
            <a:endParaRPr sz="1200" dirty="0">
              <a:solidFill>
                <a:schemeClr val="dk1"/>
              </a:solidFill>
            </a:endParaRPr>
          </a:p>
          <a:p>
            <a:pPr marL="0" lvl="0" indent="0" algn="l" rtl="0">
              <a:spcBef>
                <a:spcPts val="480"/>
              </a:spcBef>
              <a:spcAft>
                <a:spcPts val="0"/>
              </a:spcAft>
              <a:buClr>
                <a:schemeClr val="dk1"/>
              </a:buClr>
              <a:buSzPts val="2400"/>
              <a:buFont typeface="Arial"/>
              <a:buNone/>
            </a:pPr>
            <a:r>
              <a:rPr lang="en-US" sz="2200" b="1" dirty="0">
                <a:solidFill>
                  <a:schemeClr val="dk1"/>
                </a:solidFill>
              </a:rPr>
              <a:t>PE clothes on PE days – plain t-shirt and shorts / track bottoms</a:t>
            </a:r>
            <a:endParaRPr sz="1200" dirty="0">
              <a:solidFill>
                <a:schemeClr val="dk1"/>
              </a:solidFill>
            </a:endParaRPr>
          </a:p>
          <a:p>
            <a:pPr marL="0" lvl="0" indent="0" algn="l" rtl="0">
              <a:spcBef>
                <a:spcPts val="480"/>
              </a:spcBef>
              <a:spcAft>
                <a:spcPts val="0"/>
              </a:spcAft>
              <a:buClr>
                <a:schemeClr val="dk1"/>
              </a:buClr>
              <a:buSzPts val="2400"/>
              <a:buFont typeface="Arial"/>
              <a:buNone/>
            </a:pPr>
            <a:endParaRPr sz="2200" b="1" dirty="0">
              <a:solidFill>
                <a:schemeClr val="dk1"/>
              </a:solidFill>
            </a:endParaRPr>
          </a:p>
          <a:p>
            <a:pPr marL="0" lvl="0" indent="0" algn="l" rtl="0">
              <a:spcBef>
                <a:spcPts val="480"/>
              </a:spcBef>
              <a:spcAft>
                <a:spcPts val="0"/>
              </a:spcAft>
              <a:buNone/>
            </a:pPr>
            <a:r>
              <a:rPr lang="en-US" sz="2200" b="1" dirty="0">
                <a:solidFill>
                  <a:schemeClr val="dk1"/>
                </a:solidFill>
              </a:rPr>
              <a:t>For updates and more information please visit our School website </a:t>
            </a:r>
            <a:r>
              <a:rPr lang="en-US" sz="2200" b="1" u="sng" dirty="0">
                <a:solidFill>
                  <a:schemeClr val="dk1"/>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www.bunscoilbb.com</a:t>
            </a:r>
            <a:r>
              <a:rPr lang="en-US" sz="2200" b="1" dirty="0">
                <a:solidFill>
                  <a:schemeClr val="dk1"/>
                </a:solidFill>
              </a:rPr>
              <a:t> and our school app</a:t>
            </a:r>
            <a:r>
              <a:rPr lang="en-US" sz="1200" dirty="0">
                <a:solidFill>
                  <a:schemeClr val="dk1"/>
                </a:solidFill>
              </a:rPr>
              <a:t> - </a:t>
            </a:r>
            <a:r>
              <a:rPr lang="en-US" sz="2200" b="1" dirty="0">
                <a:solidFill>
                  <a:schemeClr val="dk1"/>
                </a:solidFill>
              </a:rPr>
              <a:t>Schools NI - </a:t>
            </a:r>
            <a:r>
              <a:rPr lang="en-US" sz="2200" b="1" i="1" dirty="0" err="1">
                <a:solidFill>
                  <a:schemeClr val="dk1"/>
                </a:solidFill>
              </a:rPr>
              <a:t>Bunscoil</a:t>
            </a:r>
            <a:r>
              <a:rPr lang="en-US" sz="2200" b="1" i="1" dirty="0">
                <a:solidFill>
                  <a:schemeClr val="dk1"/>
                </a:solidFill>
              </a:rPr>
              <a:t> </a:t>
            </a:r>
            <a:r>
              <a:rPr lang="en-US" sz="2200" b="1" i="1" dirty="0" err="1">
                <a:solidFill>
                  <a:schemeClr val="dk1"/>
                </a:solidFill>
              </a:rPr>
              <a:t>Bheanna</a:t>
            </a:r>
            <a:r>
              <a:rPr lang="en-US" sz="2200" b="1" i="1" dirty="0">
                <a:solidFill>
                  <a:schemeClr val="dk1"/>
                </a:solidFill>
              </a:rPr>
              <a:t> Boirche</a:t>
            </a:r>
            <a:r>
              <a:rPr lang="en-US" sz="2200" b="1" dirty="0">
                <a:solidFill>
                  <a:schemeClr val="dk1"/>
                </a:solidFill>
              </a:rPr>
              <a:t>.</a:t>
            </a:r>
            <a:endParaRPr sz="1200" dirty="0">
              <a:solidFill>
                <a:schemeClr val="dk1"/>
              </a:solidFill>
            </a:endParaRPr>
          </a:p>
          <a:p>
            <a:pPr marL="0" lvl="0" indent="0" algn="l" rtl="0">
              <a:spcBef>
                <a:spcPts val="0"/>
              </a:spcBef>
              <a:spcAft>
                <a:spcPts val="0"/>
              </a:spcAft>
              <a:buNone/>
            </a:pPr>
            <a:endParaRPr dirty="0">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7"/>
          <p:cNvSpPr/>
          <p:nvPr/>
        </p:nvSpPr>
        <p:spPr>
          <a:xfrm>
            <a:off x="1258887" y="2205037"/>
            <a:ext cx="6553200" cy="762000"/>
          </a:xfrm>
          <a:prstGeom prst="rect">
            <a:avLst/>
          </a:prstGeom>
        </p:spPr>
        <p:txBody>
          <a:bodyPr>
            <a:prstTxWarp prst="textPlain">
              <a:avLst/>
            </a:prstTxWarp>
          </a:bodyPr>
          <a:lstStyle/>
          <a:p>
            <a:pPr lvl="0" algn="l"/>
            <a:r>
              <a:rPr b="0" i="0">
                <a:ln w="9525" cap="flat" cmpd="sng">
                  <a:solidFill>
                    <a:srgbClr val="00FFFF"/>
                  </a:solidFill>
                  <a:prstDash val="solid"/>
                  <a:miter lim="800000"/>
                  <a:headEnd type="none" w="sm" len="sm"/>
                  <a:tailEnd type="none" w="sm" len="sm"/>
                </a:ln>
                <a:solidFill>
                  <a:srgbClr val="7030A0"/>
                </a:solidFill>
                <a:latin typeface="Arial"/>
              </a:rPr>
              <a:t>Go raibh maith agaibh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3"/>
          <p:cNvPicPr preferRelativeResize="0"/>
          <p:nvPr/>
        </p:nvPicPr>
        <p:blipFill rotWithShape="1">
          <a:blip r:embed="rId3">
            <a:alphaModFix/>
          </a:blip>
          <a:srcRect l="10054" t="20597" r="6546" b="7680"/>
          <a:stretch/>
        </p:blipFill>
        <p:spPr>
          <a:xfrm>
            <a:off x="0" y="0"/>
            <a:ext cx="9144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Literacy and Language</a:t>
            </a:r>
            <a:br>
              <a:rPr lang="en-US" sz="3600" b="1" i="1" u="sng">
                <a:solidFill>
                  <a:schemeClr val="accent1"/>
                </a:solidFill>
                <a:latin typeface="Trebuchet MS"/>
                <a:ea typeface="Trebuchet MS"/>
                <a:cs typeface="Trebuchet MS"/>
                <a:sym typeface="Trebuchet MS"/>
              </a:rPr>
            </a:br>
            <a:r>
              <a:rPr lang="en-US" sz="1600" b="1" i="1" u="none">
                <a:solidFill>
                  <a:schemeClr val="accent1"/>
                </a:solidFill>
                <a:latin typeface="Trebuchet MS"/>
                <a:ea typeface="Trebuchet MS"/>
                <a:cs typeface="Trebuchet MS"/>
                <a:sym typeface="Trebuchet MS"/>
              </a:rPr>
              <a:t>This will be taught through both English and Irish.</a:t>
            </a:r>
            <a:endParaRPr/>
          </a:p>
        </p:txBody>
      </p:sp>
      <p:graphicFrame>
        <p:nvGraphicFramePr>
          <p:cNvPr id="241" name="Google Shape;241;p4"/>
          <p:cNvGraphicFramePr/>
          <p:nvPr/>
        </p:nvGraphicFramePr>
        <p:xfrm>
          <a:off x="457200" y="1196975"/>
          <a:ext cx="8229600" cy="5199695"/>
        </p:xfrm>
        <a:graphic>
          <a:graphicData uri="http://schemas.openxmlformats.org/drawingml/2006/table">
            <a:tbl>
              <a:tblPr>
                <a:noFill/>
                <a:tableStyleId>{11A086A6-3F92-4E5E-84B6-1DC803CBB79D}</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Learning Outcomes</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Activities</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68152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Reading for enjoyment and for information</a:t>
                      </a:r>
                      <a:endParaRPr/>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Read a wide range of various types of texts</a:t>
                      </a:r>
                      <a:endParaRPr/>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Develop a personal preference</a:t>
                      </a:r>
                      <a:endParaRPr/>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Show ability to interpret and evaluate texts</a:t>
                      </a:r>
                      <a:endParaRPr/>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Show awareness of punctuation and structure</a:t>
                      </a:r>
                      <a:endParaRPr/>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Awareness of various styles and types of text</a:t>
                      </a:r>
                      <a:endParaRPr/>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Improve fluency and confidence in reading</a:t>
                      </a:r>
                      <a:endParaRPr/>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Use various strategies to read unfamiliar words</a:t>
                      </a:r>
                      <a:endParaRPr/>
                    </a:p>
                    <a:p>
                      <a:pPr marL="0" marR="0" lvl="0" indent="0" algn="l" rtl="0">
                        <a:spcBef>
                          <a:spcPts val="0"/>
                        </a:spcBef>
                        <a:spcAft>
                          <a:spcPts val="0"/>
                        </a:spcAft>
                        <a:buNone/>
                      </a:pPr>
                      <a:endParaRPr sz="1600" b="0" i="0" u="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Reading groups</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Independent reading</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Linguistic phonics / Fónaic na Gaeilge</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Research tasks</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News activities</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Use of various styles of text</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Class and group discussion</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Spelling strategies / games</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42" name="Google Shape;242;p4"/>
          <p:cNvSpPr txBox="1"/>
          <p:nvPr/>
        </p:nvSpPr>
        <p:spPr>
          <a:xfrm>
            <a:off x="2987675" y="836612"/>
            <a:ext cx="3313112" cy="3667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Reading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5"/>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Literacy and Language</a:t>
            </a:r>
            <a:endParaRPr/>
          </a:p>
        </p:txBody>
      </p:sp>
      <p:graphicFrame>
        <p:nvGraphicFramePr>
          <p:cNvPr id="233" name="Google Shape;233;p5"/>
          <p:cNvGraphicFramePr/>
          <p:nvPr/>
        </p:nvGraphicFramePr>
        <p:xfrm>
          <a:off x="457200" y="1196975"/>
          <a:ext cx="8229600" cy="5364745"/>
        </p:xfrm>
        <a:graphic>
          <a:graphicData uri="http://schemas.openxmlformats.org/drawingml/2006/table">
            <a:tbl>
              <a:tblPr>
                <a:noFill/>
                <a:tableStyleId>{11A086A6-3F92-4E5E-84B6-1DC803CBB79D}</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Learning Outcomes</a:t>
                      </a:r>
                      <a:endParaRPr/>
                    </a:p>
                  </a:txBody>
                  <a:tcPr marL="91450" marR="91450"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Activities</a:t>
                      </a:r>
                      <a:endParaRPr/>
                    </a:p>
                  </a:txBody>
                  <a:tcPr marL="91450" marR="91450" marT="45700" marB="457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84662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Increased awareness and understanding of structure</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Awareness of various features of differing texts, i.e. headings, bullet points, etc.</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Understand importance of planning</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Develop a personal style of writing</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Ability to revise and edit</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Use various types of writing to create atmosphere and effect</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Develop competence in composing digitally</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Increased competence in grammar and punctuation</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Use learned strategies to help spell unfamiliar words</a:t>
                      </a:r>
                      <a:endParaRPr/>
                    </a:p>
                    <a:p>
                      <a:pPr marL="0" marR="0" lvl="0" indent="0" algn="l" rtl="0">
                        <a:spcBef>
                          <a:spcPts val="0"/>
                        </a:spcBef>
                        <a:spcAft>
                          <a:spcPts val="0"/>
                        </a:spcAft>
                        <a:buNone/>
                      </a:pPr>
                      <a:endParaRPr sz="1600" b="0" i="0" u="none">
                        <a:solidFill>
                          <a:schemeClr val="dk1"/>
                        </a:solidFill>
                        <a:latin typeface="Arial"/>
                        <a:ea typeface="Arial"/>
                        <a:cs typeface="Arial"/>
                        <a:sym typeface="Arial"/>
                      </a:endParaRPr>
                    </a:p>
                  </a:txBody>
                  <a:tcPr marL="91450" marR="91450"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Various reading activities</a:t>
                      </a:r>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Planning for writing</a:t>
                      </a:r>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Analysis of various types of writing</a:t>
                      </a:r>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Topic-based writing activities</a:t>
                      </a:r>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Focused grammar and punctuation lessons</a:t>
                      </a:r>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Opportunities to revise work (2**, 1 wish)</a:t>
                      </a:r>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Write for various audiences</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Diary entries, writing letters, creative writing, narrative, explanation, news articles, poetry, lists, alphabetical order, argumentative and persuasive writing, word-play, book reviews, etc.</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Different writing genre focus each half term</a:t>
                      </a:r>
                      <a:endParaRPr/>
                    </a:p>
                  </a:txBody>
                  <a:tcPr marL="91450" marR="91450" marT="45700" marB="457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34" name="Google Shape;234;p5"/>
          <p:cNvSpPr txBox="1"/>
          <p:nvPr/>
        </p:nvSpPr>
        <p:spPr>
          <a:xfrm>
            <a:off x="2987675" y="836612"/>
            <a:ext cx="3313112" cy="3667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Writing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6"/>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Literacy and Language</a:t>
            </a:r>
            <a:endParaRPr/>
          </a:p>
        </p:txBody>
      </p:sp>
      <p:graphicFrame>
        <p:nvGraphicFramePr>
          <p:cNvPr id="249" name="Google Shape;249;p6"/>
          <p:cNvGraphicFramePr/>
          <p:nvPr/>
        </p:nvGraphicFramePr>
        <p:xfrm>
          <a:off x="457200" y="1196975"/>
          <a:ext cx="8229600" cy="5199695"/>
        </p:xfrm>
        <a:graphic>
          <a:graphicData uri="http://schemas.openxmlformats.org/drawingml/2006/table">
            <a:tbl>
              <a:tblPr>
                <a:noFill/>
                <a:tableStyleId>{11A086A6-3F92-4E5E-84B6-1DC803CBB79D}</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Learning Outcomes</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Activities</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68152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Ability to tell and recall stories</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Ability to participate in class discussions</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Show understanding of conventions of group discussion</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Share, listen to and evaluate ideas</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Respond to evidence and formulate opinions</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Ability to ask appropriate and useful questions</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Show understanding of audience, using appropriate language, speech, etc</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Recognise differences in dialect, accent and colloquial speech, as well as formal and informal speech</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Shared and guided reading activities</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Sharing news / stories</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Circle time</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Class discussions</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Debates</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Creating and presenting presentations</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PDMU topics</a:t>
                      </a:r>
                      <a:endParaRPr/>
                    </a:p>
                    <a:p>
                      <a:pPr marL="0" marR="0" lvl="0" indent="0" algn="l" rtl="0">
                        <a:spcBef>
                          <a:spcPts val="0"/>
                        </a:spcBef>
                        <a:spcAft>
                          <a:spcPts val="0"/>
                        </a:spcAft>
                        <a:buNone/>
                      </a:pPr>
                      <a:endParaRPr sz="1600" b="0" i="0" u="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50" name="Google Shape;250;p6"/>
          <p:cNvSpPr txBox="1"/>
          <p:nvPr/>
        </p:nvSpPr>
        <p:spPr>
          <a:xfrm>
            <a:off x="2987675" y="836612"/>
            <a:ext cx="3313112" cy="3667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Talking and Listening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7"/>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Numeracy</a:t>
            </a:r>
            <a:endParaRPr/>
          </a:p>
        </p:txBody>
      </p:sp>
      <p:graphicFrame>
        <p:nvGraphicFramePr>
          <p:cNvPr id="257" name="Google Shape;257;p7"/>
          <p:cNvGraphicFramePr/>
          <p:nvPr/>
        </p:nvGraphicFramePr>
        <p:xfrm>
          <a:off x="457200" y="1196975"/>
          <a:ext cx="8229600" cy="5199695"/>
        </p:xfrm>
        <a:graphic>
          <a:graphicData uri="http://schemas.openxmlformats.org/drawingml/2006/table">
            <a:tbl>
              <a:tblPr>
                <a:noFill/>
                <a:tableStyleId>{11A086A6-3F92-4E5E-84B6-1DC803CBB79D}</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Learning Outcomes</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Activities</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68152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Ability to plan and organise</a:t>
                      </a:r>
                      <a:endParaRPr/>
                    </a:p>
                    <a:p>
                      <a:pPr marL="0" marR="0" lvl="0" indent="0" algn="l" rtl="0">
                        <a:lnSpc>
                          <a:spcPct val="100000"/>
                        </a:lnSpc>
                        <a:spcBef>
                          <a:spcPts val="80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Selection of appropriate equipment / resources</a:t>
                      </a:r>
                      <a:endParaRPr/>
                    </a:p>
                    <a:p>
                      <a:pPr marL="0" marR="0" lvl="0" indent="0" algn="l" rtl="0">
                        <a:lnSpc>
                          <a:spcPct val="100000"/>
                        </a:lnSpc>
                        <a:spcBef>
                          <a:spcPts val="80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Develop competence in use of mathematical language</a:t>
                      </a:r>
                      <a:endParaRPr/>
                    </a:p>
                    <a:p>
                      <a:pPr marL="0" marR="0" lvl="0" indent="0" algn="l" rtl="0">
                        <a:lnSpc>
                          <a:spcPct val="100000"/>
                        </a:lnSpc>
                        <a:spcBef>
                          <a:spcPts val="80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Analyse, revise and edit</a:t>
                      </a:r>
                      <a:endParaRPr/>
                    </a:p>
                    <a:p>
                      <a:pPr marL="0" marR="0" lvl="0" indent="0" algn="l" rtl="0">
                        <a:lnSpc>
                          <a:spcPct val="100000"/>
                        </a:lnSpc>
                        <a:spcBef>
                          <a:spcPts val="80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Present work and findings clearly</a:t>
                      </a:r>
                      <a:endParaRPr/>
                    </a:p>
                    <a:p>
                      <a:pPr marL="0" marR="0" lvl="0" indent="0" algn="l" rtl="0">
                        <a:spcBef>
                          <a:spcPts val="0"/>
                        </a:spcBef>
                        <a:spcAft>
                          <a:spcPts val="0"/>
                        </a:spcAft>
                        <a:buNone/>
                      </a:pPr>
                      <a:endParaRPr sz="1600" b="0" i="0" u="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Mental maths games</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Questioning – open-ended and closed questions</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Self-evaluation and justification</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Izak9</a:t>
                      </a:r>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Trebuchet MS"/>
                        <a:buNone/>
                      </a:pPr>
                      <a:endParaRPr sz="1600" b="0" i="0" u="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Problem solving tasks</a:t>
                      </a:r>
                      <a:endParaRPr/>
                    </a:p>
                    <a:p>
                      <a:pPr marL="0" marR="0" lvl="0" indent="0" algn="l" rtl="0">
                        <a:spcBef>
                          <a:spcPts val="0"/>
                        </a:spcBef>
                        <a:spcAft>
                          <a:spcPts val="0"/>
                        </a:spcAft>
                        <a:buNone/>
                      </a:pPr>
                      <a:endParaRPr sz="1600" b="0" i="0" u="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58" name="Google Shape;258;p7"/>
          <p:cNvSpPr txBox="1"/>
          <p:nvPr/>
        </p:nvSpPr>
        <p:spPr>
          <a:xfrm>
            <a:off x="2987675" y="836612"/>
            <a:ext cx="3313112" cy="3667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Processes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Numeracy</a:t>
            </a:r>
            <a:endParaRPr/>
          </a:p>
        </p:txBody>
      </p:sp>
      <p:graphicFrame>
        <p:nvGraphicFramePr>
          <p:cNvPr id="265" name="Google Shape;265;p8"/>
          <p:cNvGraphicFramePr/>
          <p:nvPr>
            <p:extLst>
              <p:ext uri="{D42A27DB-BD31-4B8C-83A1-F6EECF244321}">
                <p14:modId xmlns:p14="http://schemas.microsoft.com/office/powerpoint/2010/main" val="1252938267"/>
              </p:ext>
            </p:extLst>
          </p:nvPr>
        </p:nvGraphicFramePr>
        <p:xfrm>
          <a:off x="457200" y="1196975"/>
          <a:ext cx="8229600" cy="5536245"/>
        </p:xfrm>
        <a:graphic>
          <a:graphicData uri="http://schemas.openxmlformats.org/drawingml/2006/table">
            <a:tbl>
              <a:tblPr>
                <a:noFill/>
                <a:tableStyleId>{11A086A6-3F92-4E5E-84B6-1DC803CBB79D}</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Learning Outcomes</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Activities</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01807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Arial"/>
                          <a:ea typeface="Arial"/>
                          <a:cs typeface="Arial"/>
                          <a:sym typeface="Arial"/>
                        </a:rPr>
                        <a:t>Increase competence in dealing with whole numbers and deepen knowledge of place value</a:t>
                      </a:r>
                      <a:endParaRPr dirty="0"/>
                    </a:p>
                    <a:p>
                      <a:pPr marL="0" marR="0" lvl="0" indent="0" algn="l" rtl="0">
                        <a:lnSpc>
                          <a:spcPct val="100000"/>
                        </a:lnSpc>
                        <a:spcBef>
                          <a:spcPts val="800"/>
                        </a:spcBef>
                        <a:spcAft>
                          <a:spcPts val="0"/>
                        </a:spcAft>
                        <a:buClr>
                          <a:schemeClr val="dk1"/>
                        </a:buClr>
                        <a:buSzPts val="1600"/>
                        <a:buFont typeface="Arial"/>
                        <a:buNone/>
                      </a:pPr>
                      <a:r>
                        <a:rPr lang="en-US" sz="1600" b="0" i="0" u="none" dirty="0">
                          <a:solidFill>
                            <a:schemeClr val="dk1"/>
                          </a:solidFill>
                          <a:latin typeface="Arial"/>
                          <a:ea typeface="Arial"/>
                          <a:cs typeface="Arial"/>
                          <a:sym typeface="Arial"/>
                        </a:rPr>
                        <a:t>Develop knowledge of fractions and percentages</a:t>
                      </a:r>
                      <a:endParaRPr dirty="0"/>
                    </a:p>
                    <a:p>
                      <a:pPr marL="0" marR="0" lvl="0" indent="0" algn="l" rtl="0">
                        <a:lnSpc>
                          <a:spcPct val="100000"/>
                        </a:lnSpc>
                        <a:spcBef>
                          <a:spcPts val="800"/>
                        </a:spcBef>
                        <a:spcAft>
                          <a:spcPts val="0"/>
                        </a:spcAft>
                        <a:buClr>
                          <a:schemeClr val="dk1"/>
                        </a:buClr>
                        <a:buSzPts val="1600"/>
                        <a:buFont typeface="Arial"/>
                        <a:buNone/>
                      </a:pPr>
                      <a:r>
                        <a:rPr lang="en-US" sz="1600" b="0" i="0" u="none" dirty="0">
                          <a:solidFill>
                            <a:schemeClr val="dk1"/>
                          </a:solidFill>
                          <a:latin typeface="Arial"/>
                          <a:ea typeface="Arial"/>
                          <a:cs typeface="Arial"/>
                          <a:sym typeface="Arial"/>
                        </a:rPr>
                        <a:t>Understanding of negative numbers</a:t>
                      </a:r>
                      <a:endParaRPr dirty="0"/>
                    </a:p>
                    <a:p>
                      <a:pPr marL="0" marR="0" lvl="0" indent="0" algn="l" rtl="0">
                        <a:lnSpc>
                          <a:spcPct val="100000"/>
                        </a:lnSpc>
                        <a:spcBef>
                          <a:spcPts val="800"/>
                        </a:spcBef>
                        <a:spcAft>
                          <a:spcPts val="0"/>
                        </a:spcAft>
                        <a:buClr>
                          <a:schemeClr val="dk1"/>
                        </a:buClr>
                        <a:buSzPts val="1600"/>
                        <a:buFont typeface="Arial"/>
                        <a:buNone/>
                      </a:pPr>
                      <a:r>
                        <a:rPr lang="en-US" sz="1600" b="0" i="0" u="none" dirty="0" err="1">
                          <a:solidFill>
                            <a:schemeClr val="dk1"/>
                          </a:solidFill>
                          <a:latin typeface="Arial"/>
                          <a:ea typeface="Arial"/>
                          <a:cs typeface="Arial"/>
                          <a:sym typeface="Arial"/>
                        </a:rPr>
                        <a:t>Recognise</a:t>
                      </a:r>
                      <a:r>
                        <a:rPr lang="en-US" sz="1600" b="0" i="0" u="none" dirty="0">
                          <a:solidFill>
                            <a:schemeClr val="dk1"/>
                          </a:solidFill>
                          <a:latin typeface="Arial"/>
                          <a:ea typeface="Arial"/>
                          <a:cs typeface="Arial"/>
                          <a:sym typeface="Arial"/>
                        </a:rPr>
                        <a:t> pattern and relationships in number</a:t>
                      </a:r>
                      <a:endParaRPr dirty="0"/>
                    </a:p>
                    <a:p>
                      <a:pPr marL="0" marR="0" lvl="0" indent="0" algn="l" rtl="0">
                        <a:lnSpc>
                          <a:spcPct val="100000"/>
                        </a:lnSpc>
                        <a:spcBef>
                          <a:spcPts val="800"/>
                        </a:spcBef>
                        <a:spcAft>
                          <a:spcPts val="0"/>
                        </a:spcAft>
                        <a:buClr>
                          <a:schemeClr val="dk1"/>
                        </a:buClr>
                        <a:buSzPts val="1600"/>
                        <a:buFont typeface="Arial"/>
                        <a:buNone/>
                      </a:pPr>
                      <a:r>
                        <a:rPr lang="en-US" sz="1600" b="0" i="0" u="none" dirty="0">
                          <a:solidFill>
                            <a:schemeClr val="dk1"/>
                          </a:solidFill>
                          <a:latin typeface="Arial"/>
                          <a:ea typeface="Arial"/>
                          <a:cs typeface="Arial"/>
                          <a:sym typeface="Arial"/>
                        </a:rPr>
                        <a:t>Multiplication tables / Division facts</a:t>
                      </a:r>
                      <a:endParaRPr dirty="0"/>
                    </a:p>
                    <a:p>
                      <a:pPr marL="0" marR="0" lvl="0" indent="0" algn="l" rtl="0">
                        <a:lnSpc>
                          <a:spcPct val="100000"/>
                        </a:lnSpc>
                        <a:spcBef>
                          <a:spcPts val="800"/>
                        </a:spcBef>
                        <a:spcAft>
                          <a:spcPts val="0"/>
                        </a:spcAft>
                        <a:buClr>
                          <a:schemeClr val="dk1"/>
                        </a:buClr>
                        <a:buSzPts val="1600"/>
                        <a:buFont typeface="Arial"/>
                        <a:buNone/>
                      </a:pPr>
                      <a:r>
                        <a:rPr lang="en-US" sz="1600" b="0" i="0" u="none" dirty="0">
                          <a:solidFill>
                            <a:schemeClr val="dk1"/>
                          </a:solidFill>
                          <a:latin typeface="Arial"/>
                          <a:ea typeface="Arial"/>
                          <a:cs typeface="Arial"/>
                          <a:sym typeface="Arial"/>
                        </a:rPr>
                        <a:t>Develop ability in using four main operations</a:t>
                      </a:r>
                      <a:endParaRPr dirty="0"/>
                    </a:p>
                    <a:p>
                      <a:pPr marL="0" marR="0" lvl="0" indent="0" algn="l" rtl="0">
                        <a:lnSpc>
                          <a:spcPct val="100000"/>
                        </a:lnSpc>
                        <a:spcBef>
                          <a:spcPts val="800"/>
                        </a:spcBef>
                        <a:spcAft>
                          <a:spcPts val="0"/>
                        </a:spcAft>
                        <a:buClr>
                          <a:schemeClr val="dk1"/>
                        </a:buClr>
                        <a:buSzPts val="1600"/>
                        <a:buFont typeface="Arial"/>
                        <a:buNone/>
                      </a:pPr>
                      <a:r>
                        <a:rPr lang="en-US" sz="1600" b="0" i="0" u="none" dirty="0">
                          <a:solidFill>
                            <a:schemeClr val="dk1"/>
                          </a:solidFill>
                          <a:latin typeface="Arial"/>
                          <a:ea typeface="Arial"/>
                          <a:cs typeface="Arial"/>
                          <a:sym typeface="Arial"/>
                        </a:rPr>
                        <a:t>Show understanding of </a:t>
                      </a:r>
                      <a:r>
                        <a:rPr lang="en-US" sz="1600" b="0" i="0" u="none" dirty="0" err="1">
                          <a:solidFill>
                            <a:schemeClr val="dk1"/>
                          </a:solidFill>
                          <a:latin typeface="Arial"/>
                          <a:ea typeface="Arial"/>
                          <a:cs typeface="Arial"/>
                          <a:sym typeface="Arial"/>
                        </a:rPr>
                        <a:t>maths</a:t>
                      </a:r>
                      <a:r>
                        <a:rPr lang="en-US" sz="1600" b="0" i="0" u="none" dirty="0">
                          <a:solidFill>
                            <a:schemeClr val="dk1"/>
                          </a:solidFill>
                          <a:latin typeface="Arial"/>
                          <a:ea typeface="Arial"/>
                          <a:cs typeface="Arial"/>
                          <a:sym typeface="Arial"/>
                        </a:rPr>
                        <a:t> in real-life problems</a:t>
                      </a:r>
                      <a:endParaRPr dirty="0"/>
                    </a:p>
                    <a:p>
                      <a:pPr marL="0" marR="0" lvl="0" indent="0" algn="l" rtl="0">
                        <a:spcBef>
                          <a:spcPts val="0"/>
                        </a:spcBef>
                        <a:spcAft>
                          <a:spcPts val="0"/>
                        </a:spcAft>
                        <a:buNone/>
                      </a:pPr>
                      <a:endParaRPr sz="1600" b="0" i="0" u="none" dirty="0">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Arial"/>
                          <a:ea typeface="Arial"/>
                          <a:cs typeface="Arial"/>
                          <a:sym typeface="Arial"/>
                        </a:rPr>
                        <a:t>Mental </a:t>
                      </a:r>
                      <a:r>
                        <a:rPr lang="en-US" sz="1600" b="0" i="0" u="none" dirty="0" err="1">
                          <a:solidFill>
                            <a:schemeClr val="dk1"/>
                          </a:solidFill>
                          <a:latin typeface="Arial"/>
                          <a:ea typeface="Arial"/>
                          <a:cs typeface="Arial"/>
                          <a:sym typeface="Arial"/>
                        </a:rPr>
                        <a:t>maths</a:t>
                      </a:r>
                      <a:r>
                        <a:rPr lang="en-US" sz="1600" b="0" i="0" u="none" dirty="0">
                          <a:solidFill>
                            <a:schemeClr val="dk1"/>
                          </a:solidFill>
                          <a:latin typeface="Arial"/>
                          <a:ea typeface="Arial"/>
                          <a:cs typeface="Arial"/>
                          <a:sym typeface="Arial"/>
                        </a:rPr>
                        <a:t> games</a:t>
                      </a:r>
                      <a:endParaRPr dirty="0"/>
                    </a:p>
                    <a:p>
                      <a:pPr marL="0" marR="0" lvl="0" indent="0" algn="l" rtl="0">
                        <a:lnSpc>
                          <a:spcPct val="100000"/>
                        </a:lnSpc>
                        <a:spcBef>
                          <a:spcPts val="320"/>
                        </a:spcBef>
                        <a:spcAft>
                          <a:spcPts val="0"/>
                        </a:spcAft>
                        <a:buClr>
                          <a:schemeClr val="dk1"/>
                        </a:buClr>
                        <a:buSzPts val="1600"/>
                        <a:buFont typeface="Trebuchet MS"/>
                        <a:buNone/>
                      </a:pPr>
                      <a:endParaRPr sz="1600" b="0" i="0" u="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dirty="0">
                          <a:solidFill>
                            <a:schemeClr val="dk1"/>
                          </a:solidFill>
                          <a:latin typeface="Arial"/>
                          <a:ea typeface="Arial"/>
                          <a:cs typeface="Arial"/>
                          <a:sym typeface="Arial"/>
                        </a:rPr>
                        <a:t>Practical </a:t>
                      </a:r>
                      <a:r>
                        <a:rPr lang="en-US" sz="1600" b="0" i="0" u="none" dirty="0" err="1">
                          <a:solidFill>
                            <a:schemeClr val="dk1"/>
                          </a:solidFill>
                          <a:latin typeface="Arial"/>
                          <a:ea typeface="Arial"/>
                          <a:cs typeface="Arial"/>
                          <a:sym typeface="Arial"/>
                        </a:rPr>
                        <a:t>maths</a:t>
                      </a:r>
                      <a:r>
                        <a:rPr lang="en-US" sz="1600" b="0" i="0" u="none" dirty="0">
                          <a:solidFill>
                            <a:schemeClr val="dk1"/>
                          </a:solidFill>
                          <a:latin typeface="Arial"/>
                          <a:ea typeface="Arial"/>
                          <a:cs typeface="Arial"/>
                          <a:sym typeface="Arial"/>
                        </a:rPr>
                        <a:t> tasks</a:t>
                      </a:r>
                      <a:endParaRPr dirty="0"/>
                    </a:p>
                    <a:p>
                      <a:pPr marL="0" marR="0" lvl="0" indent="0" algn="l" rtl="0">
                        <a:lnSpc>
                          <a:spcPct val="100000"/>
                        </a:lnSpc>
                        <a:spcBef>
                          <a:spcPts val="320"/>
                        </a:spcBef>
                        <a:spcAft>
                          <a:spcPts val="0"/>
                        </a:spcAft>
                        <a:buClr>
                          <a:schemeClr val="dk1"/>
                        </a:buClr>
                        <a:buSzPts val="1600"/>
                        <a:buFont typeface="Trebuchet MS"/>
                        <a:buNone/>
                      </a:pPr>
                      <a:endParaRPr sz="1600" b="0" i="0" u="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dirty="0" err="1">
                          <a:solidFill>
                            <a:schemeClr val="dk1"/>
                          </a:solidFill>
                          <a:latin typeface="Arial"/>
                          <a:ea typeface="Arial"/>
                          <a:cs typeface="Arial"/>
                          <a:sym typeface="Arial"/>
                        </a:rPr>
                        <a:t>Practising</a:t>
                      </a:r>
                      <a:r>
                        <a:rPr lang="en-US" sz="1600" b="0" i="0" u="none" dirty="0">
                          <a:solidFill>
                            <a:schemeClr val="dk1"/>
                          </a:solidFill>
                          <a:latin typeface="Arial"/>
                          <a:ea typeface="Arial"/>
                          <a:cs typeface="Arial"/>
                          <a:sym typeface="Arial"/>
                        </a:rPr>
                        <a:t> times-tables</a:t>
                      </a:r>
                      <a:endParaRPr dirty="0"/>
                    </a:p>
                    <a:p>
                      <a:pPr marL="0" marR="0" lvl="0" indent="0" algn="l" rtl="0">
                        <a:lnSpc>
                          <a:spcPct val="100000"/>
                        </a:lnSpc>
                        <a:spcBef>
                          <a:spcPts val="320"/>
                        </a:spcBef>
                        <a:spcAft>
                          <a:spcPts val="0"/>
                        </a:spcAft>
                        <a:buClr>
                          <a:schemeClr val="dk1"/>
                        </a:buClr>
                        <a:buSzPts val="1600"/>
                        <a:buFont typeface="Trebuchet MS"/>
                        <a:buNone/>
                      </a:pPr>
                      <a:endParaRPr sz="1600" b="0" i="0" u="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dirty="0">
                          <a:solidFill>
                            <a:schemeClr val="dk1"/>
                          </a:solidFill>
                          <a:latin typeface="Arial"/>
                          <a:ea typeface="Arial"/>
                          <a:cs typeface="Arial"/>
                          <a:sym typeface="Arial"/>
                        </a:rPr>
                        <a:t>Sequencing number</a:t>
                      </a:r>
                      <a:endParaRPr dirty="0"/>
                    </a:p>
                    <a:p>
                      <a:pPr marL="0" marR="0" lvl="0" indent="0" algn="l" rtl="0">
                        <a:lnSpc>
                          <a:spcPct val="100000"/>
                        </a:lnSpc>
                        <a:spcBef>
                          <a:spcPts val="320"/>
                        </a:spcBef>
                        <a:spcAft>
                          <a:spcPts val="0"/>
                        </a:spcAft>
                        <a:buClr>
                          <a:schemeClr val="dk1"/>
                        </a:buClr>
                        <a:buSzPts val="1600"/>
                        <a:buFont typeface="Trebuchet MS"/>
                        <a:buNone/>
                      </a:pPr>
                      <a:endParaRPr sz="1600" b="0" i="0" u="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dirty="0">
                          <a:solidFill>
                            <a:schemeClr val="dk1"/>
                          </a:solidFill>
                          <a:latin typeface="Arial"/>
                          <a:ea typeface="Arial"/>
                          <a:cs typeface="Arial"/>
                          <a:sym typeface="Arial"/>
                        </a:rPr>
                        <a:t>Paired and group work / games</a:t>
                      </a:r>
                      <a:endParaRPr dirty="0"/>
                    </a:p>
                    <a:p>
                      <a:pPr marL="0" marR="0" lvl="0" indent="0" algn="l" rtl="0">
                        <a:lnSpc>
                          <a:spcPct val="100000"/>
                        </a:lnSpc>
                        <a:spcBef>
                          <a:spcPts val="320"/>
                        </a:spcBef>
                        <a:spcAft>
                          <a:spcPts val="0"/>
                        </a:spcAft>
                        <a:buClr>
                          <a:schemeClr val="dk1"/>
                        </a:buClr>
                        <a:buSzPts val="1600"/>
                        <a:buFont typeface="Trebuchet MS"/>
                        <a:buNone/>
                      </a:pPr>
                      <a:endParaRPr sz="1600" b="0" i="0" u="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dirty="0">
                          <a:solidFill>
                            <a:schemeClr val="dk1"/>
                          </a:solidFill>
                          <a:latin typeface="Arial"/>
                          <a:ea typeface="Arial"/>
                          <a:cs typeface="Arial"/>
                          <a:sym typeface="Arial"/>
                        </a:rPr>
                        <a:t>Investigating number and pattern</a:t>
                      </a:r>
                      <a:endParaRPr dirty="0"/>
                    </a:p>
                    <a:p>
                      <a:pPr marL="0" marR="0" lvl="0" indent="0" algn="l" rtl="0">
                        <a:lnSpc>
                          <a:spcPct val="100000"/>
                        </a:lnSpc>
                        <a:spcBef>
                          <a:spcPts val="320"/>
                        </a:spcBef>
                        <a:spcAft>
                          <a:spcPts val="0"/>
                        </a:spcAft>
                        <a:buClr>
                          <a:schemeClr val="dk1"/>
                        </a:buClr>
                        <a:buSzPts val="1600"/>
                        <a:buFont typeface="Trebuchet MS"/>
                        <a:buNone/>
                      </a:pPr>
                      <a:endParaRPr sz="1600" b="0" i="0" u="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dirty="0">
                          <a:solidFill>
                            <a:schemeClr val="dk1"/>
                          </a:solidFill>
                          <a:latin typeface="Arial"/>
                          <a:ea typeface="Arial"/>
                          <a:cs typeface="Arial"/>
                          <a:sym typeface="Arial"/>
                        </a:rPr>
                        <a:t>Questioning and identifying steps / strategy</a:t>
                      </a:r>
                      <a:endParaRPr dirty="0"/>
                    </a:p>
                    <a:p>
                      <a:pPr marL="0" marR="0" lvl="0" indent="0" algn="l" rtl="0">
                        <a:lnSpc>
                          <a:spcPct val="100000"/>
                        </a:lnSpc>
                        <a:spcBef>
                          <a:spcPts val="320"/>
                        </a:spcBef>
                        <a:spcAft>
                          <a:spcPts val="0"/>
                        </a:spcAft>
                        <a:buClr>
                          <a:schemeClr val="dk1"/>
                        </a:buClr>
                        <a:buSzPts val="1600"/>
                        <a:buFont typeface="Trebuchet MS"/>
                        <a:buNone/>
                      </a:pPr>
                      <a:endParaRPr sz="1600" b="0" i="0" u="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dirty="0">
                          <a:solidFill>
                            <a:schemeClr val="dk1"/>
                          </a:solidFill>
                          <a:latin typeface="Arial"/>
                          <a:ea typeface="Arial"/>
                          <a:cs typeface="Arial"/>
                          <a:sym typeface="Arial"/>
                        </a:rPr>
                        <a:t>Word problems</a:t>
                      </a:r>
                      <a:endParaRPr dirty="0"/>
                    </a:p>
                    <a:p>
                      <a:pPr marL="0" marR="0" lvl="0" indent="0" algn="l" rtl="0">
                        <a:lnSpc>
                          <a:spcPct val="100000"/>
                        </a:lnSpc>
                        <a:spcBef>
                          <a:spcPts val="320"/>
                        </a:spcBef>
                        <a:spcAft>
                          <a:spcPts val="0"/>
                        </a:spcAft>
                        <a:buClr>
                          <a:schemeClr val="dk1"/>
                        </a:buClr>
                        <a:buSzPts val="1600"/>
                        <a:buFont typeface="Trebuchet MS"/>
                        <a:buNone/>
                      </a:pPr>
                      <a:endParaRPr sz="1600" b="0" i="0" u="none" dirty="0">
                        <a:solidFill>
                          <a:schemeClr val="dk1"/>
                        </a:solidFill>
                        <a:latin typeface="Arial"/>
                        <a:ea typeface="Arial"/>
                        <a:cs typeface="Arial"/>
                        <a:sym typeface="Arial"/>
                      </a:endParaRPr>
                    </a:p>
                    <a:p>
                      <a:pPr marL="0" marR="0" lvl="0" indent="0" algn="l" rtl="0">
                        <a:spcBef>
                          <a:spcPts val="0"/>
                        </a:spcBef>
                        <a:spcAft>
                          <a:spcPts val="0"/>
                        </a:spcAft>
                        <a:buNone/>
                      </a:pPr>
                      <a:endParaRPr sz="1600" b="0" i="0" u="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66" name="Google Shape;266;p8"/>
          <p:cNvSpPr txBox="1"/>
          <p:nvPr/>
        </p:nvSpPr>
        <p:spPr>
          <a:xfrm>
            <a:off x="2987675" y="836612"/>
            <a:ext cx="3313112" cy="3667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Number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9"/>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Numeracy</a:t>
            </a:r>
            <a:endParaRPr/>
          </a:p>
        </p:txBody>
      </p:sp>
      <p:graphicFrame>
        <p:nvGraphicFramePr>
          <p:cNvPr id="273" name="Google Shape;273;p9"/>
          <p:cNvGraphicFramePr/>
          <p:nvPr>
            <p:extLst>
              <p:ext uri="{D42A27DB-BD31-4B8C-83A1-F6EECF244321}">
                <p14:modId xmlns:p14="http://schemas.microsoft.com/office/powerpoint/2010/main" val="3688384718"/>
              </p:ext>
            </p:extLst>
          </p:nvPr>
        </p:nvGraphicFramePr>
        <p:xfrm>
          <a:off x="457200" y="1196975"/>
          <a:ext cx="8229600" cy="5199695"/>
        </p:xfrm>
        <a:graphic>
          <a:graphicData uri="http://schemas.openxmlformats.org/drawingml/2006/table">
            <a:tbl>
              <a:tblPr>
                <a:noFill/>
                <a:tableStyleId>{11A086A6-3F92-4E5E-84B6-1DC803CBB79D}</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Learning Outcomes</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Activities</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68152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Ability to estimate</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Knowledge of length, width, volume, etc.</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Ability to convert metric units of measurement</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Understand the concept of scale</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Develop competence in dealing with time</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Construct, describe and analyse 2-D shapes</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Identify and describe common 3-D shapes</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Awareness of angle, symmetry and co-ordinates</a:t>
                      </a:r>
                      <a:endParaRPr/>
                    </a:p>
                    <a:p>
                      <a:pPr marL="0" marR="0" lvl="0" indent="0" algn="l" rtl="0">
                        <a:spcBef>
                          <a:spcPts val="0"/>
                        </a:spcBef>
                        <a:spcAft>
                          <a:spcPts val="0"/>
                        </a:spcAft>
                        <a:buNone/>
                      </a:pPr>
                      <a:endParaRPr sz="1600" b="0" i="0" u="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dirty="0">
                          <a:solidFill>
                            <a:schemeClr val="dk1"/>
                          </a:solidFill>
                          <a:latin typeface="Arial"/>
                          <a:ea typeface="Arial"/>
                          <a:cs typeface="Arial"/>
                          <a:sym typeface="Arial"/>
                        </a:rPr>
                        <a:t>Mental </a:t>
                      </a:r>
                      <a:r>
                        <a:rPr lang="en-US" sz="1600" b="0" i="0" u="none" dirty="0" err="1">
                          <a:solidFill>
                            <a:schemeClr val="dk1"/>
                          </a:solidFill>
                          <a:latin typeface="Arial"/>
                          <a:ea typeface="Arial"/>
                          <a:cs typeface="Arial"/>
                          <a:sym typeface="Arial"/>
                        </a:rPr>
                        <a:t>maths</a:t>
                      </a:r>
                      <a:r>
                        <a:rPr lang="en-US" sz="1600" b="0" i="0" u="none" dirty="0">
                          <a:solidFill>
                            <a:schemeClr val="dk1"/>
                          </a:solidFill>
                          <a:latin typeface="Arial"/>
                          <a:ea typeface="Arial"/>
                          <a:cs typeface="Arial"/>
                          <a:sym typeface="Arial"/>
                        </a:rPr>
                        <a:t> games</a:t>
                      </a:r>
                      <a:endParaRPr dirty="0"/>
                    </a:p>
                    <a:p>
                      <a:pPr marL="0" marR="0" lvl="0" indent="0" algn="l" rtl="0">
                        <a:lnSpc>
                          <a:spcPct val="100000"/>
                        </a:lnSpc>
                        <a:spcBef>
                          <a:spcPts val="320"/>
                        </a:spcBef>
                        <a:spcAft>
                          <a:spcPts val="0"/>
                        </a:spcAft>
                        <a:buClr>
                          <a:schemeClr val="dk1"/>
                        </a:buClr>
                        <a:buSzPts val="1600"/>
                        <a:buFont typeface="Trebuchet MS"/>
                        <a:buNone/>
                      </a:pPr>
                      <a:endParaRPr sz="1600" b="0" i="0" u="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dirty="0">
                          <a:solidFill>
                            <a:schemeClr val="dk1"/>
                          </a:solidFill>
                          <a:latin typeface="Arial"/>
                          <a:ea typeface="Arial"/>
                          <a:cs typeface="Arial"/>
                          <a:sym typeface="Arial"/>
                        </a:rPr>
                        <a:t>Practical </a:t>
                      </a:r>
                      <a:r>
                        <a:rPr lang="en-US" sz="1600" b="0" i="0" u="none" dirty="0" err="1">
                          <a:solidFill>
                            <a:schemeClr val="dk1"/>
                          </a:solidFill>
                          <a:latin typeface="Arial"/>
                          <a:ea typeface="Arial"/>
                          <a:cs typeface="Arial"/>
                          <a:sym typeface="Arial"/>
                        </a:rPr>
                        <a:t>maths</a:t>
                      </a:r>
                      <a:r>
                        <a:rPr lang="en-US" sz="1600" b="0" i="0" u="none" dirty="0">
                          <a:solidFill>
                            <a:schemeClr val="dk1"/>
                          </a:solidFill>
                          <a:latin typeface="Arial"/>
                          <a:ea typeface="Arial"/>
                          <a:cs typeface="Arial"/>
                          <a:sym typeface="Arial"/>
                        </a:rPr>
                        <a:t> tasks</a:t>
                      </a:r>
                      <a:endParaRPr dirty="0"/>
                    </a:p>
                    <a:p>
                      <a:pPr marL="0" marR="0" lvl="0" indent="0" algn="l" rtl="0">
                        <a:lnSpc>
                          <a:spcPct val="100000"/>
                        </a:lnSpc>
                        <a:spcBef>
                          <a:spcPts val="320"/>
                        </a:spcBef>
                        <a:spcAft>
                          <a:spcPts val="0"/>
                        </a:spcAft>
                        <a:buClr>
                          <a:schemeClr val="dk1"/>
                        </a:buClr>
                        <a:buSzPts val="1600"/>
                        <a:buFont typeface="Trebuchet MS"/>
                        <a:buNone/>
                      </a:pPr>
                      <a:endParaRPr sz="1600" b="0" i="0" u="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dirty="0">
                          <a:solidFill>
                            <a:schemeClr val="dk1"/>
                          </a:solidFill>
                          <a:latin typeface="Arial"/>
                          <a:ea typeface="Arial"/>
                          <a:cs typeface="Arial"/>
                          <a:sym typeface="Arial"/>
                        </a:rPr>
                        <a:t>Investigating shapes (2-D and 3-D)</a:t>
                      </a:r>
                      <a:endParaRPr dirty="0"/>
                    </a:p>
                    <a:p>
                      <a:pPr marL="0" marR="0" lvl="0" indent="0" algn="l" rtl="0">
                        <a:lnSpc>
                          <a:spcPct val="100000"/>
                        </a:lnSpc>
                        <a:spcBef>
                          <a:spcPts val="320"/>
                        </a:spcBef>
                        <a:spcAft>
                          <a:spcPts val="0"/>
                        </a:spcAft>
                        <a:buClr>
                          <a:schemeClr val="dk1"/>
                        </a:buClr>
                        <a:buSzPts val="1600"/>
                        <a:buFont typeface="Trebuchet MS"/>
                        <a:buNone/>
                      </a:pPr>
                      <a:endParaRPr sz="1600" b="0" i="0" u="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dirty="0">
                          <a:solidFill>
                            <a:schemeClr val="dk1"/>
                          </a:solidFill>
                          <a:latin typeface="Arial"/>
                          <a:ea typeface="Arial"/>
                          <a:cs typeface="Arial"/>
                          <a:sym typeface="Arial"/>
                        </a:rPr>
                        <a:t>Map and atlas work</a:t>
                      </a:r>
                      <a:endParaRPr dirty="0"/>
                    </a:p>
                    <a:p>
                      <a:pPr marL="0" marR="0" lvl="0" indent="0" algn="l" rtl="0">
                        <a:lnSpc>
                          <a:spcPct val="100000"/>
                        </a:lnSpc>
                        <a:spcBef>
                          <a:spcPts val="320"/>
                        </a:spcBef>
                        <a:spcAft>
                          <a:spcPts val="0"/>
                        </a:spcAft>
                        <a:buClr>
                          <a:schemeClr val="dk1"/>
                        </a:buClr>
                        <a:buSzPts val="1600"/>
                        <a:buFont typeface="Trebuchet MS"/>
                        <a:buNone/>
                      </a:pPr>
                      <a:endParaRPr sz="1600" b="0" i="0" u="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dirty="0">
                          <a:solidFill>
                            <a:schemeClr val="dk1"/>
                          </a:solidFill>
                          <a:latin typeface="Arial"/>
                          <a:ea typeface="Arial"/>
                          <a:cs typeface="Arial"/>
                          <a:sym typeface="Arial"/>
                        </a:rPr>
                        <a:t>Drawing and constructing shapes</a:t>
                      </a:r>
                      <a:endParaRPr dirty="0"/>
                    </a:p>
                    <a:p>
                      <a:pPr marL="0" marR="0" lvl="0" indent="0" algn="l" rtl="0">
                        <a:lnSpc>
                          <a:spcPct val="100000"/>
                        </a:lnSpc>
                        <a:spcBef>
                          <a:spcPts val="320"/>
                        </a:spcBef>
                        <a:spcAft>
                          <a:spcPts val="0"/>
                        </a:spcAft>
                        <a:buClr>
                          <a:schemeClr val="dk1"/>
                        </a:buClr>
                        <a:buSzPts val="1600"/>
                        <a:buFont typeface="Trebuchet MS"/>
                        <a:buNone/>
                      </a:pPr>
                      <a:endParaRPr sz="1600" b="0" i="0" u="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dirty="0">
                          <a:solidFill>
                            <a:schemeClr val="dk1"/>
                          </a:solidFill>
                          <a:latin typeface="Arial"/>
                          <a:ea typeface="Arial"/>
                          <a:cs typeface="Arial"/>
                          <a:sym typeface="Arial"/>
                        </a:rPr>
                        <a:t>Using appropriate equipment</a:t>
                      </a:r>
                      <a:endParaRPr dirty="0"/>
                    </a:p>
                    <a:p>
                      <a:pPr marL="0" marR="0" lvl="0" indent="0" algn="l" rtl="0">
                        <a:lnSpc>
                          <a:spcPct val="100000"/>
                        </a:lnSpc>
                        <a:spcBef>
                          <a:spcPts val="320"/>
                        </a:spcBef>
                        <a:spcAft>
                          <a:spcPts val="0"/>
                        </a:spcAft>
                        <a:buClr>
                          <a:schemeClr val="dk1"/>
                        </a:buClr>
                        <a:buSzPts val="1600"/>
                        <a:buFont typeface="Trebuchet MS"/>
                        <a:buNone/>
                      </a:pPr>
                      <a:endParaRPr sz="1600" b="0" i="0" u="none" dirty="0">
                        <a:solidFill>
                          <a:schemeClr val="dk1"/>
                        </a:solidFill>
                        <a:latin typeface="Arial"/>
                        <a:ea typeface="Arial"/>
                        <a:cs typeface="Arial"/>
                        <a:sym typeface="Arial"/>
                      </a:endParaRPr>
                    </a:p>
                    <a:p>
                      <a:pPr marL="0" marR="0" lvl="0" indent="0" algn="l" rtl="0">
                        <a:spcBef>
                          <a:spcPts val="0"/>
                        </a:spcBef>
                        <a:spcAft>
                          <a:spcPts val="0"/>
                        </a:spcAft>
                        <a:buNone/>
                      </a:pPr>
                      <a:endParaRPr sz="1600" b="0" i="0" u="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74" name="Google Shape;274;p9"/>
          <p:cNvSpPr txBox="1"/>
          <p:nvPr/>
        </p:nvSpPr>
        <p:spPr>
          <a:xfrm>
            <a:off x="2700337" y="836612"/>
            <a:ext cx="3959225" cy="3667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Measures, and Shape and Space</a:t>
            </a:r>
            <a:endParaRPr/>
          </a:p>
        </p:txBody>
      </p:sp>
    </p:spTree>
  </p:cSld>
  <p:clrMapOvr>
    <a:masterClrMapping/>
  </p:clrMapOvr>
</p:sld>
</file>

<file path=ppt/theme/theme1.xml><?xml version="1.0" encoding="utf-8"?>
<a:theme xmlns:a="http://schemas.openxmlformats.org/drawingml/2006/main" name="1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2295</Words>
  <Application>Microsoft Office PowerPoint</Application>
  <PresentationFormat>On-screen Show (4:3)</PresentationFormat>
  <Paragraphs>425</Paragraphs>
  <Slides>27</Slides>
  <Notes>27</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27</vt:i4>
      </vt:variant>
    </vt:vector>
  </HeadingPairs>
  <TitlesOfParts>
    <vt:vector size="36" baseType="lpstr">
      <vt:lpstr>Arial</vt:lpstr>
      <vt:lpstr>Calibri</vt:lpstr>
      <vt:lpstr>Noto Sans Symbols</vt:lpstr>
      <vt:lpstr>Trebuchet MS</vt:lpstr>
      <vt:lpstr>1_Facet</vt:lpstr>
      <vt:lpstr>Facet</vt:lpstr>
      <vt:lpstr>4_Facet</vt:lpstr>
      <vt:lpstr>2_Facet</vt:lpstr>
      <vt:lpstr>3_Facet</vt:lpstr>
      <vt:lpstr>Cruinniú Curaclaim</vt:lpstr>
      <vt:lpstr>Dialann an lae Daily Routine </vt:lpstr>
      <vt:lpstr>PowerPoint Presentation</vt:lpstr>
      <vt:lpstr>Literacy and Language This will be taught through both English and Irish.</vt:lpstr>
      <vt:lpstr>Literacy and Language</vt:lpstr>
      <vt:lpstr>Literacy and Language</vt:lpstr>
      <vt:lpstr>Numeracy</vt:lpstr>
      <vt:lpstr>Numeracy</vt:lpstr>
      <vt:lpstr>Numeracy</vt:lpstr>
      <vt:lpstr>Numeracy</vt:lpstr>
      <vt:lpstr>World Around Us</vt:lpstr>
      <vt:lpstr>ICT</vt:lpstr>
      <vt:lpstr>The Arts</vt:lpstr>
      <vt:lpstr>PDMU</vt:lpstr>
      <vt:lpstr>Physical Education</vt:lpstr>
      <vt:lpstr>Punctuality and Attendance  </vt:lpstr>
      <vt:lpstr>Homework </vt:lpstr>
      <vt:lpstr>Reading</vt:lpstr>
      <vt:lpstr>Uniform</vt:lpstr>
      <vt:lpstr>Assessment </vt:lpstr>
      <vt:lpstr>Imeachtaí Seach-Churaclaim- Extra Curricular activities</vt:lpstr>
      <vt:lpstr>Tuismitheoirí- Parents/Guardians </vt:lpstr>
      <vt:lpstr>Ag cuidiú le do pháiste- Supporting your child</vt:lpstr>
      <vt:lpstr>Tréadchúram/ Pastoral Care</vt:lpstr>
      <vt:lpstr>Some General Points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Cruinniú Curaclaim</dc:title>
  <dc:creator>cfox535</dc:creator>
  <cp:lastModifiedBy>C Fox</cp:lastModifiedBy>
  <cp:revision>8</cp:revision>
  <dcterms:created xsi:type="dcterms:W3CDTF">2012-09-17T20:00:03Z</dcterms:created>
  <dcterms:modified xsi:type="dcterms:W3CDTF">2023-10-02T10:43:27Z</dcterms:modified>
</cp:coreProperties>
</file>